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89" r:id="rId2"/>
  </p:sldMasterIdLst>
  <p:notesMasterIdLst>
    <p:notesMasterId r:id="rId15"/>
  </p:notesMasterIdLst>
  <p:handoutMasterIdLst>
    <p:handoutMasterId r:id="rId16"/>
  </p:handoutMasterIdLst>
  <p:sldIdLst>
    <p:sldId id="359" r:id="rId3"/>
    <p:sldId id="360" r:id="rId4"/>
    <p:sldId id="278" r:id="rId5"/>
    <p:sldId id="259" r:id="rId6"/>
    <p:sldId id="280" r:id="rId7"/>
    <p:sldId id="271" r:id="rId8"/>
    <p:sldId id="272" r:id="rId9"/>
    <p:sldId id="282" r:id="rId10"/>
    <p:sldId id="281" r:id="rId11"/>
    <p:sldId id="301" r:id="rId12"/>
    <p:sldId id="361" r:id="rId13"/>
    <p:sldId id="308" r:id="rId14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Open Sans" panose="02010600030101010101" charset="0"/>
      <p:regular r:id="rId23"/>
      <p:bold r:id="rId24"/>
      <p:italic r:id="rId25"/>
      <p:boldItalic r:id="rId26"/>
    </p:embeddedFont>
    <p:embeddedFont>
      <p:font typeface="华文隶书" panose="02010800040101010101" pitchFamily="2" charset="-122"/>
      <p:regular r:id="rId27"/>
    </p:embeddedFont>
    <p:embeddedFont>
      <p:font typeface="楷体" panose="02010609060101010101" pitchFamily="49" charset="-122"/>
      <p:regular r:id="rId28"/>
    </p:embeddedFont>
    <p:embeddedFont>
      <p:font typeface="微软雅黑" panose="020B0503020204020204" pitchFamily="34" charset="-122"/>
      <p:regular r:id="rId29"/>
      <p:bold r:id="rId30"/>
    </p:embeddedFont>
  </p:embeddedFontLst>
  <p:custDataLst>
    <p:tags r:id="rId31"/>
  </p:custData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唐 思涵" initials="唐" lastIdx="1" clrIdx="0">
    <p:extLst>
      <p:ext uri="{19B8F6BF-5375-455C-9EA6-DF929625EA0E}">
        <p15:presenceInfo xmlns:p15="http://schemas.microsoft.com/office/powerpoint/2012/main" userId="6979e71d1b1a699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94434" autoAdjust="0"/>
  </p:normalViewPr>
  <p:slideViewPr>
    <p:cSldViewPr snapToGrid="0">
      <p:cViewPr varScale="1">
        <p:scale>
          <a:sx n="91" d="100"/>
          <a:sy n="91" d="100"/>
        </p:scale>
        <p:origin x="5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08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66723B-5D4B-47EE-A50B-7208652B591B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04DB6F70-EE79-4B48-BE5C-4245150828C9}">
      <dgm:prSet phldrT="[文本]" custT="1"/>
      <dgm:spPr/>
      <dgm:t>
        <a:bodyPr/>
        <a:lstStyle/>
        <a:p>
          <a:r>
            <a:rPr lang="zh-CN" altLang="en-US" sz="3200" dirty="0"/>
            <a:t>历史价值</a:t>
          </a:r>
        </a:p>
      </dgm:t>
    </dgm:pt>
    <dgm:pt modelId="{17EA8B82-CE00-4FCB-AF03-15CCED7C2DDE}" type="parTrans" cxnId="{BBB5ECBF-DC07-41EF-A86D-A935A8869DA9}">
      <dgm:prSet/>
      <dgm:spPr/>
      <dgm:t>
        <a:bodyPr/>
        <a:lstStyle/>
        <a:p>
          <a:endParaRPr lang="zh-CN" altLang="en-US"/>
        </a:p>
      </dgm:t>
    </dgm:pt>
    <dgm:pt modelId="{D42F8085-9809-4A20-8F3A-D00078CE194C}" type="sibTrans" cxnId="{BBB5ECBF-DC07-41EF-A86D-A935A8869DA9}">
      <dgm:prSet/>
      <dgm:spPr/>
      <dgm:t>
        <a:bodyPr/>
        <a:lstStyle/>
        <a:p>
          <a:endParaRPr lang="zh-CN" altLang="en-US"/>
        </a:p>
      </dgm:t>
    </dgm:pt>
    <dgm:pt modelId="{52D6EF2C-BD6C-4B1F-837B-1C0A660BE3AF}">
      <dgm:prSet phldrT="[文本]" custT="1"/>
      <dgm:spPr/>
      <dgm:t>
        <a:bodyPr/>
        <a:lstStyle/>
        <a:p>
          <a:r>
            <a:rPr lang="zh-CN" altLang="en-US" sz="2800" dirty="0"/>
            <a:t>艺术价值</a:t>
          </a:r>
        </a:p>
      </dgm:t>
    </dgm:pt>
    <dgm:pt modelId="{C508F3D7-77C9-456A-A2A2-D9D14A9791C9}" type="parTrans" cxnId="{B7D92F27-91D4-4A82-9560-A01C90461056}">
      <dgm:prSet/>
      <dgm:spPr/>
      <dgm:t>
        <a:bodyPr/>
        <a:lstStyle/>
        <a:p>
          <a:endParaRPr lang="zh-CN" altLang="en-US"/>
        </a:p>
      </dgm:t>
    </dgm:pt>
    <dgm:pt modelId="{C1FEAC96-E7B4-47A2-A952-477F180EC1EF}" type="sibTrans" cxnId="{B7D92F27-91D4-4A82-9560-A01C90461056}">
      <dgm:prSet/>
      <dgm:spPr/>
      <dgm:t>
        <a:bodyPr/>
        <a:lstStyle/>
        <a:p>
          <a:endParaRPr lang="zh-CN" altLang="en-US"/>
        </a:p>
      </dgm:t>
    </dgm:pt>
    <dgm:pt modelId="{414ED061-6CF1-4142-9BEE-0998A14C2DA1}">
      <dgm:prSet phldrT="[文本]"/>
      <dgm:spPr/>
      <dgm:t>
        <a:bodyPr/>
        <a:lstStyle/>
        <a:p>
          <a:r>
            <a:rPr lang="zh-CN" altLang="en-US" dirty="0"/>
            <a:t>科学价值</a:t>
          </a:r>
        </a:p>
      </dgm:t>
    </dgm:pt>
    <dgm:pt modelId="{19ABB3ED-F251-424B-AB51-8892503B308D}" type="parTrans" cxnId="{92DD0C3D-ABF2-4C43-ADF4-233AE721B8F2}">
      <dgm:prSet/>
      <dgm:spPr/>
      <dgm:t>
        <a:bodyPr/>
        <a:lstStyle/>
        <a:p>
          <a:endParaRPr lang="zh-CN" altLang="en-US"/>
        </a:p>
      </dgm:t>
    </dgm:pt>
    <dgm:pt modelId="{E714113D-B6AF-4D28-9FA1-541BBC0EFC33}" type="sibTrans" cxnId="{92DD0C3D-ABF2-4C43-ADF4-233AE721B8F2}">
      <dgm:prSet/>
      <dgm:spPr/>
      <dgm:t>
        <a:bodyPr/>
        <a:lstStyle/>
        <a:p>
          <a:endParaRPr lang="zh-CN" altLang="en-US"/>
        </a:p>
      </dgm:t>
    </dgm:pt>
    <dgm:pt modelId="{CA179F25-C55E-41F2-A168-A287A8775DDF}" type="pres">
      <dgm:prSet presAssocID="{F766723B-5D4B-47EE-A50B-7208652B591B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5C5325A-CC05-4BF8-A16B-F0EFA1CF0296}" type="pres">
      <dgm:prSet presAssocID="{04DB6F70-EE79-4B48-BE5C-4245150828C9}" presName="gear1" presStyleLbl="node1" presStyleIdx="0" presStyleCnt="3" custLinFactNeighborX="-869" custLinFactNeighborY="-277">
        <dgm:presLayoutVars>
          <dgm:chMax val="1"/>
          <dgm:bulletEnabled val="1"/>
        </dgm:presLayoutVars>
      </dgm:prSet>
      <dgm:spPr/>
    </dgm:pt>
    <dgm:pt modelId="{34B12261-2099-445C-B4DC-4A4E7FC511EB}" type="pres">
      <dgm:prSet presAssocID="{04DB6F70-EE79-4B48-BE5C-4245150828C9}" presName="gear1srcNode" presStyleLbl="node1" presStyleIdx="0" presStyleCnt="3"/>
      <dgm:spPr/>
    </dgm:pt>
    <dgm:pt modelId="{76F40821-7B45-46CB-8D65-CE18774B7167}" type="pres">
      <dgm:prSet presAssocID="{04DB6F70-EE79-4B48-BE5C-4245150828C9}" presName="gear1dstNode" presStyleLbl="node1" presStyleIdx="0" presStyleCnt="3"/>
      <dgm:spPr/>
    </dgm:pt>
    <dgm:pt modelId="{34F5B7E9-9AC6-4C5F-9E7A-9720E78223FE}" type="pres">
      <dgm:prSet presAssocID="{52D6EF2C-BD6C-4B1F-837B-1C0A660BE3AF}" presName="gear2" presStyleLbl="node1" presStyleIdx="1" presStyleCnt="3" custScaleX="116873" custScaleY="113261">
        <dgm:presLayoutVars>
          <dgm:chMax val="1"/>
          <dgm:bulletEnabled val="1"/>
        </dgm:presLayoutVars>
      </dgm:prSet>
      <dgm:spPr/>
    </dgm:pt>
    <dgm:pt modelId="{1AB0D2D7-7408-4BA8-A2A1-4FF5A66F854D}" type="pres">
      <dgm:prSet presAssocID="{52D6EF2C-BD6C-4B1F-837B-1C0A660BE3AF}" presName="gear2srcNode" presStyleLbl="node1" presStyleIdx="1" presStyleCnt="3"/>
      <dgm:spPr/>
    </dgm:pt>
    <dgm:pt modelId="{D2CAB92E-AF33-43F5-BFBC-93AF931D891D}" type="pres">
      <dgm:prSet presAssocID="{52D6EF2C-BD6C-4B1F-837B-1C0A660BE3AF}" presName="gear2dstNode" presStyleLbl="node1" presStyleIdx="1" presStyleCnt="3"/>
      <dgm:spPr/>
    </dgm:pt>
    <dgm:pt modelId="{3D524DA1-C4D7-43A1-9035-BAF58C13F2FD}" type="pres">
      <dgm:prSet presAssocID="{414ED061-6CF1-4142-9BEE-0998A14C2DA1}" presName="gear3" presStyleLbl="node1" presStyleIdx="2" presStyleCnt="3"/>
      <dgm:spPr/>
    </dgm:pt>
    <dgm:pt modelId="{42782540-498A-4E6B-91C2-4F1A94A34303}" type="pres">
      <dgm:prSet presAssocID="{414ED061-6CF1-4142-9BEE-0998A14C2DA1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2AB46C7-5F78-4B88-B7B2-44551F1E6C10}" type="pres">
      <dgm:prSet presAssocID="{414ED061-6CF1-4142-9BEE-0998A14C2DA1}" presName="gear3srcNode" presStyleLbl="node1" presStyleIdx="2" presStyleCnt="3"/>
      <dgm:spPr/>
    </dgm:pt>
    <dgm:pt modelId="{08C6BE05-A250-4A30-90BE-DFA33333B248}" type="pres">
      <dgm:prSet presAssocID="{414ED061-6CF1-4142-9BEE-0998A14C2DA1}" presName="gear3dstNode" presStyleLbl="node1" presStyleIdx="2" presStyleCnt="3"/>
      <dgm:spPr/>
    </dgm:pt>
    <dgm:pt modelId="{4D060D23-49A5-41D3-9730-DEE90147D672}" type="pres">
      <dgm:prSet presAssocID="{D42F8085-9809-4A20-8F3A-D00078CE194C}" presName="connector1" presStyleLbl="sibTrans2D1" presStyleIdx="0" presStyleCnt="3"/>
      <dgm:spPr/>
    </dgm:pt>
    <dgm:pt modelId="{D8DB6264-68E3-4D59-8726-56BFC7287681}" type="pres">
      <dgm:prSet presAssocID="{C1FEAC96-E7B4-47A2-A952-477F180EC1EF}" presName="connector2" presStyleLbl="sibTrans2D1" presStyleIdx="1" presStyleCnt="3"/>
      <dgm:spPr/>
    </dgm:pt>
    <dgm:pt modelId="{1AB04235-5219-4BE6-81D8-3925B7D67211}" type="pres">
      <dgm:prSet presAssocID="{E714113D-B6AF-4D28-9FA1-541BBC0EFC33}" presName="connector3" presStyleLbl="sibTrans2D1" presStyleIdx="2" presStyleCnt="3"/>
      <dgm:spPr/>
    </dgm:pt>
  </dgm:ptLst>
  <dgm:cxnLst>
    <dgm:cxn modelId="{B913B502-70BB-4224-BF04-DBA8591B8C50}" type="presOf" srcId="{04DB6F70-EE79-4B48-BE5C-4245150828C9}" destId="{76F40821-7B45-46CB-8D65-CE18774B7167}" srcOrd="2" destOrd="0" presId="urn:microsoft.com/office/officeart/2005/8/layout/gear1"/>
    <dgm:cxn modelId="{2937B70B-8DCF-4921-8636-AFCE29460957}" type="presOf" srcId="{04DB6F70-EE79-4B48-BE5C-4245150828C9}" destId="{34B12261-2099-445C-B4DC-4A4E7FC511EB}" srcOrd="1" destOrd="0" presId="urn:microsoft.com/office/officeart/2005/8/layout/gear1"/>
    <dgm:cxn modelId="{9E6D6F16-4A9B-47ED-A285-74EC8337F7F6}" type="presOf" srcId="{52D6EF2C-BD6C-4B1F-837B-1C0A660BE3AF}" destId="{34F5B7E9-9AC6-4C5F-9E7A-9720E78223FE}" srcOrd="0" destOrd="0" presId="urn:microsoft.com/office/officeart/2005/8/layout/gear1"/>
    <dgm:cxn modelId="{B7D92F27-91D4-4A82-9560-A01C90461056}" srcId="{F766723B-5D4B-47EE-A50B-7208652B591B}" destId="{52D6EF2C-BD6C-4B1F-837B-1C0A660BE3AF}" srcOrd="1" destOrd="0" parTransId="{C508F3D7-77C9-456A-A2A2-D9D14A9791C9}" sibTransId="{C1FEAC96-E7B4-47A2-A952-477F180EC1EF}"/>
    <dgm:cxn modelId="{93B79E3C-BCB3-4937-AC84-D1970304110E}" type="presOf" srcId="{52D6EF2C-BD6C-4B1F-837B-1C0A660BE3AF}" destId="{1AB0D2D7-7408-4BA8-A2A1-4FF5A66F854D}" srcOrd="1" destOrd="0" presId="urn:microsoft.com/office/officeart/2005/8/layout/gear1"/>
    <dgm:cxn modelId="{92DD0C3D-ABF2-4C43-ADF4-233AE721B8F2}" srcId="{F766723B-5D4B-47EE-A50B-7208652B591B}" destId="{414ED061-6CF1-4142-9BEE-0998A14C2DA1}" srcOrd="2" destOrd="0" parTransId="{19ABB3ED-F251-424B-AB51-8892503B308D}" sibTransId="{E714113D-B6AF-4D28-9FA1-541BBC0EFC33}"/>
    <dgm:cxn modelId="{F38DFE5C-92F5-465A-BA58-C23A4B0EB413}" type="presOf" srcId="{C1FEAC96-E7B4-47A2-A952-477F180EC1EF}" destId="{D8DB6264-68E3-4D59-8726-56BFC7287681}" srcOrd="0" destOrd="0" presId="urn:microsoft.com/office/officeart/2005/8/layout/gear1"/>
    <dgm:cxn modelId="{C5840063-C58F-483A-8012-E87FFFC27725}" type="presOf" srcId="{414ED061-6CF1-4142-9BEE-0998A14C2DA1}" destId="{08C6BE05-A250-4A30-90BE-DFA33333B248}" srcOrd="3" destOrd="0" presId="urn:microsoft.com/office/officeart/2005/8/layout/gear1"/>
    <dgm:cxn modelId="{27785351-EF89-4291-82A1-8F0C7A483FF1}" type="presOf" srcId="{E714113D-B6AF-4D28-9FA1-541BBC0EFC33}" destId="{1AB04235-5219-4BE6-81D8-3925B7D67211}" srcOrd="0" destOrd="0" presId="urn:microsoft.com/office/officeart/2005/8/layout/gear1"/>
    <dgm:cxn modelId="{79518E71-560E-418D-AE36-1E130844F4F7}" type="presOf" srcId="{04DB6F70-EE79-4B48-BE5C-4245150828C9}" destId="{F5C5325A-CC05-4BF8-A16B-F0EFA1CF0296}" srcOrd="0" destOrd="0" presId="urn:microsoft.com/office/officeart/2005/8/layout/gear1"/>
    <dgm:cxn modelId="{88804957-965A-480F-88DE-7C9BDAB30A1F}" type="presOf" srcId="{414ED061-6CF1-4142-9BEE-0998A14C2DA1}" destId="{D2AB46C7-5F78-4B88-B7B2-44551F1E6C10}" srcOrd="2" destOrd="0" presId="urn:microsoft.com/office/officeart/2005/8/layout/gear1"/>
    <dgm:cxn modelId="{15BD17A1-EFC6-4F97-A7B0-F58E99A93996}" type="presOf" srcId="{52D6EF2C-BD6C-4B1F-837B-1C0A660BE3AF}" destId="{D2CAB92E-AF33-43F5-BFBC-93AF931D891D}" srcOrd="2" destOrd="0" presId="urn:microsoft.com/office/officeart/2005/8/layout/gear1"/>
    <dgm:cxn modelId="{A33AB7AE-BF1E-45AF-8B80-8FA3A8EF0BBF}" type="presOf" srcId="{414ED061-6CF1-4142-9BEE-0998A14C2DA1}" destId="{3D524DA1-C4D7-43A1-9035-BAF58C13F2FD}" srcOrd="0" destOrd="0" presId="urn:microsoft.com/office/officeart/2005/8/layout/gear1"/>
    <dgm:cxn modelId="{146366BA-5CB2-49E3-B369-A609C3A94B9D}" type="presOf" srcId="{D42F8085-9809-4A20-8F3A-D00078CE194C}" destId="{4D060D23-49A5-41D3-9730-DEE90147D672}" srcOrd="0" destOrd="0" presId="urn:microsoft.com/office/officeart/2005/8/layout/gear1"/>
    <dgm:cxn modelId="{BBB5ECBF-DC07-41EF-A86D-A935A8869DA9}" srcId="{F766723B-5D4B-47EE-A50B-7208652B591B}" destId="{04DB6F70-EE79-4B48-BE5C-4245150828C9}" srcOrd="0" destOrd="0" parTransId="{17EA8B82-CE00-4FCB-AF03-15CCED7C2DDE}" sibTransId="{D42F8085-9809-4A20-8F3A-D00078CE194C}"/>
    <dgm:cxn modelId="{E19B25C8-7CDC-4F0F-8971-5F71B68F9BBC}" type="presOf" srcId="{F766723B-5D4B-47EE-A50B-7208652B591B}" destId="{CA179F25-C55E-41F2-A168-A287A8775DDF}" srcOrd="0" destOrd="0" presId="urn:microsoft.com/office/officeart/2005/8/layout/gear1"/>
    <dgm:cxn modelId="{86FE1ECE-55F3-435D-96CF-E208611084D0}" type="presOf" srcId="{414ED061-6CF1-4142-9BEE-0998A14C2DA1}" destId="{42782540-498A-4E6B-91C2-4F1A94A34303}" srcOrd="1" destOrd="0" presId="urn:microsoft.com/office/officeart/2005/8/layout/gear1"/>
    <dgm:cxn modelId="{1122AE75-AB0A-4FF8-A2C3-D3871AE30FA1}" type="presParOf" srcId="{CA179F25-C55E-41F2-A168-A287A8775DDF}" destId="{F5C5325A-CC05-4BF8-A16B-F0EFA1CF0296}" srcOrd="0" destOrd="0" presId="urn:microsoft.com/office/officeart/2005/8/layout/gear1"/>
    <dgm:cxn modelId="{9F30F695-1340-42D4-80DF-24D83B425899}" type="presParOf" srcId="{CA179F25-C55E-41F2-A168-A287A8775DDF}" destId="{34B12261-2099-445C-B4DC-4A4E7FC511EB}" srcOrd="1" destOrd="0" presId="urn:microsoft.com/office/officeart/2005/8/layout/gear1"/>
    <dgm:cxn modelId="{AACD04CE-EBC6-41C1-A2D5-1D15B2AC321B}" type="presParOf" srcId="{CA179F25-C55E-41F2-A168-A287A8775DDF}" destId="{76F40821-7B45-46CB-8D65-CE18774B7167}" srcOrd="2" destOrd="0" presId="urn:microsoft.com/office/officeart/2005/8/layout/gear1"/>
    <dgm:cxn modelId="{935E794A-FF02-4CD4-AA6D-4817DEC161E3}" type="presParOf" srcId="{CA179F25-C55E-41F2-A168-A287A8775DDF}" destId="{34F5B7E9-9AC6-4C5F-9E7A-9720E78223FE}" srcOrd="3" destOrd="0" presId="urn:microsoft.com/office/officeart/2005/8/layout/gear1"/>
    <dgm:cxn modelId="{AF5690BD-537F-40C5-984C-B7E0C1A1FFF9}" type="presParOf" srcId="{CA179F25-C55E-41F2-A168-A287A8775DDF}" destId="{1AB0D2D7-7408-4BA8-A2A1-4FF5A66F854D}" srcOrd="4" destOrd="0" presId="urn:microsoft.com/office/officeart/2005/8/layout/gear1"/>
    <dgm:cxn modelId="{BCEE8A01-E489-4B7E-B00C-422B540D2135}" type="presParOf" srcId="{CA179F25-C55E-41F2-A168-A287A8775DDF}" destId="{D2CAB92E-AF33-43F5-BFBC-93AF931D891D}" srcOrd="5" destOrd="0" presId="urn:microsoft.com/office/officeart/2005/8/layout/gear1"/>
    <dgm:cxn modelId="{418FC4D1-E4F1-4002-A45D-04B92D8D3923}" type="presParOf" srcId="{CA179F25-C55E-41F2-A168-A287A8775DDF}" destId="{3D524DA1-C4D7-43A1-9035-BAF58C13F2FD}" srcOrd="6" destOrd="0" presId="urn:microsoft.com/office/officeart/2005/8/layout/gear1"/>
    <dgm:cxn modelId="{38995003-463B-4602-AAA7-3EFB44F3FD93}" type="presParOf" srcId="{CA179F25-C55E-41F2-A168-A287A8775DDF}" destId="{42782540-498A-4E6B-91C2-4F1A94A34303}" srcOrd="7" destOrd="0" presId="urn:microsoft.com/office/officeart/2005/8/layout/gear1"/>
    <dgm:cxn modelId="{F1C4827B-1924-49F3-B18A-C287657E298C}" type="presParOf" srcId="{CA179F25-C55E-41F2-A168-A287A8775DDF}" destId="{D2AB46C7-5F78-4B88-B7B2-44551F1E6C10}" srcOrd="8" destOrd="0" presId="urn:microsoft.com/office/officeart/2005/8/layout/gear1"/>
    <dgm:cxn modelId="{EEC11D04-1426-452A-8943-61910D9F4E7D}" type="presParOf" srcId="{CA179F25-C55E-41F2-A168-A287A8775DDF}" destId="{08C6BE05-A250-4A30-90BE-DFA33333B248}" srcOrd="9" destOrd="0" presId="urn:microsoft.com/office/officeart/2005/8/layout/gear1"/>
    <dgm:cxn modelId="{A38C9905-587B-4043-B9C3-5FCA07AA79B6}" type="presParOf" srcId="{CA179F25-C55E-41F2-A168-A287A8775DDF}" destId="{4D060D23-49A5-41D3-9730-DEE90147D672}" srcOrd="10" destOrd="0" presId="urn:microsoft.com/office/officeart/2005/8/layout/gear1"/>
    <dgm:cxn modelId="{2562F41E-CA2B-4D71-B7E8-82AAEBD310CF}" type="presParOf" srcId="{CA179F25-C55E-41F2-A168-A287A8775DDF}" destId="{D8DB6264-68E3-4D59-8726-56BFC7287681}" srcOrd="11" destOrd="0" presId="urn:microsoft.com/office/officeart/2005/8/layout/gear1"/>
    <dgm:cxn modelId="{B6D03C56-F25B-40AE-83FE-9D32CB28E54C}" type="presParOf" srcId="{CA179F25-C55E-41F2-A168-A287A8775DDF}" destId="{1AB04235-5219-4BE6-81D8-3925B7D67211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66723B-5D4B-47EE-A50B-7208652B591B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04DB6F70-EE79-4B48-BE5C-4245150828C9}">
      <dgm:prSet phldrT="[文本]" custT="1"/>
      <dgm:spPr/>
      <dgm:t>
        <a:bodyPr/>
        <a:lstStyle/>
        <a:p>
          <a:r>
            <a:rPr lang="zh-CN" altLang="en-US" sz="2000" dirty="0"/>
            <a:t>文化价值</a:t>
          </a:r>
        </a:p>
      </dgm:t>
    </dgm:pt>
    <dgm:pt modelId="{17EA8B82-CE00-4FCB-AF03-15CCED7C2DDE}" type="parTrans" cxnId="{BBB5ECBF-DC07-41EF-A86D-A935A8869DA9}">
      <dgm:prSet/>
      <dgm:spPr/>
      <dgm:t>
        <a:bodyPr/>
        <a:lstStyle/>
        <a:p>
          <a:endParaRPr lang="zh-CN" altLang="en-US"/>
        </a:p>
      </dgm:t>
    </dgm:pt>
    <dgm:pt modelId="{D42F8085-9809-4A20-8F3A-D00078CE194C}" type="sibTrans" cxnId="{BBB5ECBF-DC07-41EF-A86D-A935A8869DA9}">
      <dgm:prSet/>
      <dgm:spPr/>
      <dgm:t>
        <a:bodyPr/>
        <a:lstStyle/>
        <a:p>
          <a:endParaRPr lang="zh-CN" altLang="en-US"/>
        </a:p>
      </dgm:t>
    </dgm:pt>
    <dgm:pt modelId="{52D6EF2C-BD6C-4B1F-837B-1C0A660BE3AF}">
      <dgm:prSet phldrT="[文本]"/>
      <dgm:spPr/>
      <dgm:t>
        <a:bodyPr/>
        <a:lstStyle/>
        <a:p>
          <a:r>
            <a:rPr lang="zh-CN" altLang="en-US" dirty="0"/>
            <a:t>社会价值</a:t>
          </a:r>
        </a:p>
      </dgm:t>
    </dgm:pt>
    <dgm:pt modelId="{C508F3D7-77C9-456A-A2A2-D9D14A9791C9}" type="parTrans" cxnId="{B7D92F27-91D4-4A82-9560-A01C90461056}">
      <dgm:prSet/>
      <dgm:spPr/>
      <dgm:t>
        <a:bodyPr/>
        <a:lstStyle/>
        <a:p>
          <a:endParaRPr lang="zh-CN" altLang="en-US"/>
        </a:p>
      </dgm:t>
    </dgm:pt>
    <dgm:pt modelId="{C1FEAC96-E7B4-47A2-A952-477F180EC1EF}" type="sibTrans" cxnId="{B7D92F27-91D4-4A82-9560-A01C90461056}">
      <dgm:prSet/>
      <dgm:spPr/>
      <dgm:t>
        <a:bodyPr/>
        <a:lstStyle/>
        <a:p>
          <a:endParaRPr lang="zh-CN" altLang="en-US"/>
        </a:p>
      </dgm:t>
    </dgm:pt>
    <dgm:pt modelId="{CA179F25-C55E-41F2-A168-A287A8775DDF}" type="pres">
      <dgm:prSet presAssocID="{F766723B-5D4B-47EE-A50B-7208652B591B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5C5325A-CC05-4BF8-A16B-F0EFA1CF0296}" type="pres">
      <dgm:prSet presAssocID="{04DB6F70-EE79-4B48-BE5C-4245150828C9}" presName="gear1" presStyleLbl="node1" presStyleIdx="0" presStyleCnt="2">
        <dgm:presLayoutVars>
          <dgm:chMax val="1"/>
          <dgm:bulletEnabled val="1"/>
        </dgm:presLayoutVars>
      </dgm:prSet>
      <dgm:spPr/>
    </dgm:pt>
    <dgm:pt modelId="{34B12261-2099-445C-B4DC-4A4E7FC511EB}" type="pres">
      <dgm:prSet presAssocID="{04DB6F70-EE79-4B48-BE5C-4245150828C9}" presName="gear1srcNode" presStyleLbl="node1" presStyleIdx="0" presStyleCnt="2"/>
      <dgm:spPr/>
    </dgm:pt>
    <dgm:pt modelId="{76F40821-7B45-46CB-8D65-CE18774B7167}" type="pres">
      <dgm:prSet presAssocID="{04DB6F70-EE79-4B48-BE5C-4245150828C9}" presName="gear1dstNode" presStyleLbl="node1" presStyleIdx="0" presStyleCnt="2"/>
      <dgm:spPr/>
    </dgm:pt>
    <dgm:pt modelId="{34F5B7E9-9AC6-4C5F-9E7A-9720E78223FE}" type="pres">
      <dgm:prSet presAssocID="{52D6EF2C-BD6C-4B1F-837B-1C0A660BE3AF}" presName="gear2" presStyleLbl="node1" presStyleIdx="1" presStyleCnt="2">
        <dgm:presLayoutVars>
          <dgm:chMax val="1"/>
          <dgm:bulletEnabled val="1"/>
        </dgm:presLayoutVars>
      </dgm:prSet>
      <dgm:spPr/>
    </dgm:pt>
    <dgm:pt modelId="{1AB0D2D7-7408-4BA8-A2A1-4FF5A66F854D}" type="pres">
      <dgm:prSet presAssocID="{52D6EF2C-BD6C-4B1F-837B-1C0A660BE3AF}" presName="gear2srcNode" presStyleLbl="node1" presStyleIdx="1" presStyleCnt="2"/>
      <dgm:spPr/>
    </dgm:pt>
    <dgm:pt modelId="{D2CAB92E-AF33-43F5-BFBC-93AF931D891D}" type="pres">
      <dgm:prSet presAssocID="{52D6EF2C-BD6C-4B1F-837B-1C0A660BE3AF}" presName="gear2dstNode" presStyleLbl="node1" presStyleIdx="1" presStyleCnt="2"/>
      <dgm:spPr/>
    </dgm:pt>
    <dgm:pt modelId="{4D060D23-49A5-41D3-9730-DEE90147D672}" type="pres">
      <dgm:prSet presAssocID="{D42F8085-9809-4A20-8F3A-D00078CE194C}" presName="connector1" presStyleLbl="sibTrans2D1" presStyleIdx="0" presStyleCnt="2"/>
      <dgm:spPr/>
    </dgm:pt>
    <dgm:pt modelId="{D8DB6264-68E3-4D59-8726-56BFC7287681}" type="pres">
      <dgm:prSet presAssocID="{C1FEAC96-E7B4-47A2-A952-477F180EC1EF}" presName="connector2" presStyleLbl="sibTrans2D1" presStyleIdx="1" presStyleCnt="2"/>
      <dgm:spPr/>
    </dgm:pt>
  </dgm:ptLst>
  <dgm:cxnLst>
    <dgm:cxn modelId="{B913B502-70BB-4224-BF04-DBA8591B8C50}" type="presOf" srcId="{04DB6F70-EE79-4B48-BE5C-4245150828C9}" destId="{76F40821-7B45-46CB-8D65-CE18774B7167}" srcOrd="2" destOrd="0" presId="urn:microsoft.com/office/officeart/2005/8/layout/gear1"/>
    <dgm:cxn modelId="{2937B70B-8DCF-4921-8636-AFCE29460957}" type="presOf" srcId="{04DB6F70-EE79-4B48-BE5C-4245150828C9}" destId="{34B12261-2099-445C-B4DC-4A4E7FC511EB}" srcOrd="1" destOrd="0" presId="urn:microsoft.com/office/officeart/2005/8/layout/gear1"/>
    <dgm:cxn modelId="{9E6D6F16-4A9B-47ED-A285-74EC8337F7F6}" type="presOf" srcId="{52D6EF2C-BD6C-4B1F-837B-1C0A660BE3AF}" destId="{34F5B7E9-9AC6-4C5F-9E7A-9720E78223FE}" srcOrd="0" destOrd="0" presId="urn:microsoft.com/office/officeart/2005/8/layout/gear1"/>
    <dgm:cxn modelId="{B7D92F27-91D4-4A82-9560-A01C90461056}" srcId="{F766723B-5D4B-47EE-A50B-7208652B591B}" destId="{52D6EF2C-BD6C-4B1F-837B-1C0A660BE3AF}" srcOrd="1" destOrd="0" parTransId="{C508F3D7-77C9-456A-A2A2-D9D14A9791C9}" sibTransId="{C1FEAC96-E7B4-47A2-A952-477F180EC1EF}"/>
    <dgm:cxn modelId="{93B79E3C-BCB3-4937-AC84-D1970304110E}" type="presOf" srcId="{52D6EF2C-BD6C-4B1F-837B-1C0A660BE3AF}" destId="{1AB0D2D7-7408-4BA8-A2A1-4FF5A66F854D}" srcOrd="1" destOrd="0" presId="urn:microsoft.com/office/officeart/2005/8/layout/gear1"/>
    <dgm:cxn modelId="{F38DFE5C-92F5-465A-BA58-C23A4B0EB413}" type="presOf" srcId="{C1FEAC96-E7B4-47A2-A952-477F180EC1EF}" destId="{D8DB6264-68E3-4D59-8726-56BFC7287681}" srcOrd="0" destOrd="0" presId="urn:microsoft.com/office/officeart/2005/8/layout/gear1"/>
    <dgm:cxn modelId="{79518E71-560E-418D-AE36-1E130844F4F7}" type="presOf" srcId="{04DB6F70-EE79-4B48-BE5C-4245150828C9}" destId="{F5C5325A-CC05-4BF8-A16B-F0EFA1CF0296}" srcOrd="0" destOrd="0" presId="urn:microsoft.com/office/officeart/2005/8/layout/gear1"/>
    <dgm:cxn modelId="{15BD17A1-EFC6-4F97-A7B0-F58E99A93996}" type="presOf" srcId="{52D6EF2C-BD6C-4B1F-837B-1C0A660BE3AF}" destId="{D2CAB92E-AF33-43F5-BFBC-93AF931D891D}" srcOrd="2" destOrd="0" presId="urn:microsoft.com/office/officeart/2005/8/layout/gear1"/>
    <dgm:cxn modelId="{146366BA-5CB2-49E3-B369-A609C3A94B9D}" type="presOf" srcId="{D42F8085-9809-4A20-8F3A-D00078CE194C}" destId="{4D060D23-49A5-41D3-9730-DEE90147D672}" srcOrd="0" destOrd="0" presId="urn:microsoft.com/office/officeart/2005/8/layout/gear1"/>
    <dgm:cxn modelId="{BBB5ECBF-DC07-41EF-A86D-A935A8869DA9}" srcId="{F766723B-5D4B-47EE-A50B-7208652B591B}" destId="{04DB6F70-EE79-4B48-BE5C-4245150828C9}" srcOrd="0" destOrd="0" parTransId="{17EA8B82-CE00-4FCB-AF03-15CCED7C2DDE}" sibTransId="{D42F8085-9809-4A20-8F3A-D00078CE194C}"/>
    <dgm:cxn modelId="{E19B25C8-7CDC-4F0F-8971-5F71B68F9BBC}" type="presOf" srcId="{F766723B-5D4B-47EE-A50B-7208652B591B}" destId="{CA179F25-C55E-41F2-A168-A287A8775DDF}" srcOrd="0" destOrd="0" presId="urn:microsoft.com/office/officeart/2005/8/layout/gear1"/>
    <dgm:cxn modelId="{1122AE75-AB0A-4FF8-A2C3-D3871AE30FA1}" type="presParOf" srcId="{CA179F25-C55E-41F2-A168-A287A8775DDF}" destId="{F5C5325A-CC05-4BF8-A16B-F0EFA1CF0296}" srcOrd="0" destOrd="0" presId="urn:microsoft.com/office/officeart/2005/8/layout/gear1"/>
    <dgm:cxn modelId="{9F30F695-1340-42D4-80DF-24D83B425899}" type="presParOf" srcId="{CA179F25-C55E-41F2-A168-A287A8775DDF}" destId="{34B12261-2099-445C-B4DC-4A4E7FC511EB}" srcOrd="1" destOrd="0" presId="urn:microsoft.com/office/officeart/2005/8/layout/gear1"/>
    <dgm:cxn modelId="{AACD04CE-EBC6-41C1-A2D5-1D15B2AC321B}" type="presParOf" srcId="{CA179F25-C55E-41F2-A168-A287A8775DDF}" destId="{76F40821-7B45-46CB-8D65-CE18774B7167}" srcOrd="2" destOrd="0" presId="urn:microsoft.com/office/officeart/2005/8/layout/gear1"/>
    <dgm:cxn modelId="{935E794A-FF02-4CD4-AA6D-4817DEC161E3}" type="presParOf" srcId="{CA179F25-C55E-41F2-A168-A287A8775DDF}" destId="{34F5B7E9-9AC6-4C5F-9E7A-9720E78223FE}" srcOrd="3" destOrd="0" presId="urn:microsoft.com/office/officeart/2005/8/layout/gear1"/>
    <dgm:cxn modelId="{AF5690BD-537F-40C5-984C-B7E0C1A1FFF9}" type="presParOf" srcId="{CA179F25-C55E-41F2-A168-A287A8775DDF}" destId="{1AB0D2D7-7408-4BA8-A2A1-4FF5A66F854D}" srcOrd="4" destOrd="0" presId="urn:microsoft.com/office/officeart/2005/8/layout/gear1"/>
    <dgm:cxn modelId="{BCEE8A01-E489-4B7E-B00C-422B540D2135}" type="presParOf" srcId="{CA179F25-C55E-41F2-A168-A287A8775DDF}" destId="{D2CAB92E-AF33-43F5-BFBC-93AF931D891D}" srcOrd="5" destOrd="0" presId="urn:microsoft.com/office/officeart/2005/8/layout/gear1"/>
    <dgm:cxn modelId="{A38C9905-587B-4043-B9C3-5FCA07AA79B6}" type="presParOf" srcId="{CA179F25-C55E-41F2-A168-A287A8775DDF}" destId="{4D060D23-49A5-41D3-9730-DEE90147D672}" srcOrd="6" destOrd="0" presId="urn:microsoft.com/office/officeart/2005/8/layout/gear1"/>
    <dgm:cxn modelId="{2562F41E-CA2B-4D71-B7E8-82AAEBD310CF}" type="presParOf" srcId="{CA179F25-C55E-41F2-A168-A287A8775DDF}" destId="{D8DB6264-68E3-4D59-8726-56BFC7287681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5325A-CC05-4BF8-A16B-F0EFA1CF0296}">
      <dsp:nvSpPr>
        <dsp:cNvPr id="0" name=""/>
        <dsp:cNvSpPr/>
      </dsp:nvSpPr>
      <dsp:spPr>
        <a:xfrm>
          <a:off x="2715527" y="1699652"/>
          <a:ext cx="2084409" cy="2084409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历史价值</a:t>
          </a:r>
        </a:p>
      </dsp:txBody>
      <dsp:txXfrm>
        <a:off x="3134586" y="2187915"/>
        <a:ext cx="1246291" cy="1071429"/>
      </dsp:txXfrm>
    </dsp:sp>
    <dsp:sp modelId="{34F5B7E9-9AC6-4C5F-9E7A-9720E78223FE}">
      <dsp:nvSpPr>
        <dsp:cNvPr id="0" name=""/>
        <dsp:cNvSpPr/>
      </dsp:nvSpPr>
      <dsp:spPr>
        <a:xfrm>
          <a:off x="1393001" y="1112233"/>
          <a:ext cx="1771718" cy="171696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艺术价值</a:t>
          </a:r>
        </a:p>
      </dsp:txBody>
      <dsp:txXfrm>
        <a:off x="1833211" y="1547096"/>
        <a:ext cx="891298" cy="847236"/>
      </dsp:txXfrm>
    </dsp:sp>
    <dsp:sp modelId="{3D524DA1-C4D7-43A1-9035-BAF58C13F2FD}">
      <dsp:nvSpPr>
        <dsp:cNvPr id="0" name=""/>
        <dsp:cNvSpPr/>
      </dsp:nvSpPr>
      <dsp:spPr>
        <a:xfrm rot="20700000">
          <a:off x="2369971" y="166907"/>
          <a:ext cx="1485306" cy="148530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科学价值</a:t>
          </a:r>
        </a:p>
      </dsp:txBody>
      <dsp:txXfrm rot="-20700000">
        <a:off x="2695742" y="492678"/>
        <a:ext cx="833763" cy="833763"/>
      </dsp:txXfrm>
    </dsp:sp>
    <dsp:sp modelId="{4D060D23-49A5-41D3-9730-DEE90147D672}">
      <dsp:nvSpPr>
        <dsp:cNvPr id="0" name=""/>
        <dsp:cNvSpPr/>
      </dsp:nvSpPr>
      <dsp:spPr>
        <a:xfrm>
          <a:off x="2568977" y="1393379"/>
          <a:ext cx="2668044" cy="2668044"/>
        </a:xfrm>
        <a:prstGeom prst="circularArrow">
          <a:avLst>
            <a:gd name="adj1" fmla="val 4687"/>
            <a:gd name="adj2" fmla="val 299029"/>
            <a:gd name="adj3" fmla="val 2505819"/>
            <a:gd name="adj4" fmla="val 1588374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DB6264-68E3-4D59-8726-56BFC7287681}">
      <dsp:nvSpPr>
        <dsp:cNvPr id="0" name=""/>
        <dsp:cNvSpPr/>
      </dsp:nvSpPr>
      <dsp:spPr>
        <a:xfrm>
          <a:off x="1252424" y="879064"/>
          <a:ext cx="1938501" cy="193850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B04235-5219-4BE6-81D8-3925B7D67211}">
      <dsp:nvSpPr>
        <dsp:cNvPr id="0" name=""/>
        <dsp:cNvSpPr/>
      </dsp:nvSpPr>
      <dsp:spPr>
        <a:xfrm>
          <a:off x="2026404" y="-156694"/>
          <a:ext cx="2090094" cy="20900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5325A-CC05-4BF8-A16B-F0EFA1CF0296}">
      <dsp:nvSpPr>
        <dsp:cNvPr id="0" name=""/>
        <dsp:cNvSpPr/>
      </dsp:nvSpPr>
      <dsp:spPr>
        <a:xfrm>
          <a:off x="1805361" y="828840"/>
          <a:ext cx="1302463" cy="1302463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文化价值</a:t>
          </a:r>
        </a:p>
      </dsp:txBody>
      <dsp:txXfrm>
        <a:off x="2067214" y="1133936"/>
        <a:ext cx="778757" cy="669493"/>
      </dsp:txXfrm>
    </dsp:sp>
    <dsp:sp modelId="{34F5B7E9-9AC6-4C5F-9E7A-9720E78223FE}">
      <dsp:nvSpPr>
        <dsp:cNvPr id="0" name=""/>
        <dsp:cNvSpPr/>
      </dsp:nvSpPr>
      <dsp:spPr>
        <a:xfrm>
          <a:off x="1047564" y="520985"/>
          <a:ext cx="947246" cy="94724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社会价值</a:t>
          </a:r>
        </a:p>
      </dsp:txBody>
      <dsp:txXfrm>
        <a:off x="1286036" y="760898"/>
        <a:ext cx="470302" cy="467420"/>
      </dsp:txXfrm>
    </dsp:sp>
    <dsp:sp modelId="{4D060D23-49A5-41D3-9730-DEE90147D672}">
      <dsp:nvSpPr>
        <dsp:cNvPr id="0" name=""/>
        <dsp:cNvSpPr/>
      </dsp:nvSpPr>
      <dsp:spPr>
        <a:xfrm>
          <a:off x="1825242" y="628841"/>
          <a:ext cx="1602029" cy="1602029"/>
        </a:xfrm>
        <a:prstGeom prst="circularArrow">
          <a:avLst>
            <a:gd name="adj1" fmla="val 4878"/>
            <a:gd name="adj2" fmla="val 312630"/>
            <a:gd name="adj3" fmla="val 2956096"/>
            <a:gd name="adj4" fmla="val 15496839"/>
            <a:gd name="adj5" fmla="val 56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DB6264-68E3-4D59-8726-56BFC7287681}">
      <dsp:nvSpPr>
        <dsp:cNvPr id="0" name=""/>
        <dsp:cNvSpPr/>
      </dsp:nvSpPr>
      <dsp:spPr>
        <a:xfrm>
          <a:off x="879809" y="319232"/>
          <a:ext cx="1211290" cy="121129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EA9E3-C2AB-441E-B058-19F160F161BD}" type="datetimeFigureOut">
              <a:rPr lang="id-ID" smtClean="0"/>
              <a:t>30/09/2020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187372-E7E8-4CBB-A374-EE78949C7F8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6E65E-33A8-406A-9A1A-B51B50AC2460}" type="datetimeFigureOut">
              <a:rPr lang="id-ID" smtClean="0"/>
              <a:t>30/09/2020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A90D9-CBC4-44B3-AE46-3ED99D5AEF47}" type="slidenum">
              <a:rPr lang="id-ID" smtClean="0"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A90D9-CBC4-44B3-AE46-3ED99D5AEF47}" type="slidenum">
              <a:rPr lang="id-ID" smtClean="0"/>
              <a:t>1</a:t>
            </a:fld>
            <a:endParaRPr lang="id-ID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A90D9-CBC4-44B3-AE46-3ED99D5AEF47}" type="slidenum">
              <a:rPr lang="id-ID" smtClean="0"/>
              <a:t>10</a:t>
            </a:fld>
            <a:endParaRPr lang="id-ID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A90D9-CBC4-44B3-AE46-3ED99D5AEF47}" type="slidenum">
              <a:rPr lang="id-ID" smtClean="0"/>
              <a:t>12</a:t>
            </a:fld>
            <a:endParaRPr lang="id-ID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A90D9-CBC4-44B3-AE46-3ED99D5AEF47}" type="slidenum">
              <a:rPr lang="id-ID" smtClean="0"/>
              <a:t>2</a:t>
            </a:fld>
            <a:endParaRPr lang="id-ID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A90D9-CBC4-44B3-AE46-3ED99D5AEF47}" type="slidenum">
              <a:rPr lang="id-ID" smtClean="0"/>
              <a:t>3</a:t>
            </a:fld>
            <a:endParaRPr lang="id-ID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A90D9-CBC4-44B3-AE46-3ED99D5AEF47}" type="slidenum">
              <a:rPr lang="id-ID" smtClean="0"/>
              <a:t>4</a:t>
            </a:fld>
            <a:endParaRPr lang="id-ID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A90D9-CBC4-44B3-AE46-3ED99D5AEF47}" type="slidenum">
              <a:rPr lang="id-ID" smtClean="0"/>
              <a:t>5</a:t>
            </a:fld>
            <a:endParaRPr lang="id-ID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A90D9-CBC4-44B3-AE46-3ED99D5AEF47}" type="slidenum">
              <a:rPr lang="id-ID" smtClean="0"/>
              <a:t>6</a:t>
            </a:fld>
            <a:endParaRPr lang="id-ID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A90D9-CBC4-44B3-AE46-3ED99D5AEF47}" type="slidenum">
              <a:rPr lang="id-ID" smtClean="0"/>
              <a:t>7</a:t>
            </a:fld>
            <a:endParaRPr lang="id-ID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A90D9-CBC4-44B3-AE46-3ED99D5AEF47}" type="slidenum">
              <a:rPr lang="id-ID" smtClean="0"/>
              <a:t>8</a:t>
            </a:fld>
            <a:endParaRPr lang="id-ID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A90D9-CBC4-44B3-AE46-3ED99D5AEF47}" type="slidenum">
              <a:rPr lang="id-ID" smtClean="0"/>
              <a:t>9</a:t>
            </a:fld>
            <a:endParaRPr lang="id-ID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035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079875" y="0"/>
            <a:ext cx="407035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159750" y="0"/>
            <a:ext cx="4070350" cy="6858000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508000" y="465138"/>
            <a:ext cx="4397375" cy="5935662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362858" y="333829"/>
            <a:ext cx="4542518" cy="6226628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7271658" y="333829"/>
            <a:ext cx="4542518" cy="6226628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261858" y="0"/>
            <a:ext cx="5606371" cy="6883400"/>
          </a:xfrm>
          <a:custGeom>
            <a:avLst/>
            <a:gdLst>
              <a:gd name="connsiteX0" fmla="*/ 0 w 6240916"/>
              <a:gd name="connsiteY0" fmla="*/ 6858000 h 6858000"/>
              <a:gd name="connsiteX1" fmla="*/ 1560229 w 6240916"/>
              <a:gd name="connsiteY1" fmla="*/ 0 h 6858000"/>
              <a:gd name="connsiteX2" fmla="*/ 6240916 w 6240916"/>
              <a:gd name="connsiteY2" fmla="*/ 0 h 6858000"/>
              <a:gd name="connsiteX3" fmla="*/ 4680687 w 6240916"/>
              <a:gd name="connsiteY3" fmla="*/ 6858000 h 6858000"/>
              <a:gd name="connsiteX4" fmla="*/ 0 w 6240916"/>
              <a:gd name="connsiteY4" fmla="*/ 6858000 h 6858000"/>
              <a:gd name="connsiteX0-1" fmla="*/ 0 w 6240916"/>
              <a:gd name="connsiteY0-2" fmla="*/ 6858000 h 6858000"/>
              <a:gd name="connsiteX1-3" fmla="*/ 812573 w 6240916"/>
              <a:gd name="connsiteY1-4" fmla="*/ 3236686 h 6858000"/>
              <a:gd name="connsiteX2-5" fmla="*/ 1560229 w 6240916"/>
              <a:gd name="connsiteY2-6" fmla="*/ 0 h 6858000"/>
              <a:gd name="connsiteX3-7" fmla="*/ 6240916 w 6240916"/>
              <a:gd name="connsiteY3-8" fmla="*/ 0 h 6858000"/>
              <a:gd name="connsiteX4-9" fmla="*/ 4680687 w 6240916"/>
              <a:gd name="connsiteY4-10" fmla="*/ 6858000 h 6858000"/>
              <a:gd name="connsiteX5" fmla="*/ 0 w 6240916"/>
              <a:gd name="connsiteY5" fmla="*/ 6858000 h 6858000"/>
              <a:gd name="connsiteX0-11" fmla="*/ 0 w 6240916"/>
              <a:gd name="connsiteY0-12" fmla="*/ 6858000 h 6858000"/>
              <a:gd name="connsiteX1-13" fmla="*/ 1596345 w 6240916"/>
              <a:gd name="connsiteY1-14" fmla="*/ 3570515 h 6858000"/>
              <a:gd name="connsiteX2-15" fmla="*/ 1560229 w 6240916"/>
              <a:gd name="connsiteY2-16" fmla="*/ 0 h 6858000"/>
              <a:gd name="connsiteX3-17" fmla="*/ 6240916 w 6240916"/>
              <a:gd name="connsiteY3-18" fmla="*/ 0 h 6858000"/>
              <a:gd name="connsiteX4-19" fmla="*/ 4680687 w 6240916"/>
              <a:gd name="connsiteY4-20" fmla="*/ 6858000 h 6858000"/>
              <a:gd name="connsiteX5-21" fmla="*/ 0 w 6240916"/>
              <a:gd name="connsiteY5-22" fmla="*/ 6858000 h 6858000"/>
              <a:gd name="connsiteX0-23" fmla="*/ 0 w 6240916"/>
              <a:gd name="connsiteY0-24" fmla="*/ 6858000 h 6858000"/>
              <a:gd name="connsiteX1-25" fmla="*/ 1596345 w 6240916"/>
              <a:gd name="connsiteY1-26" fmla="*/ 3570515 h 6858000"/>
              <a:gd name="connsiteX2-27" fmla="*/ 1581830 w 6240916"/>
              <a:gd name="connsiteY2-28" fmla="*/ 2061029 h 6858000"/>
              <a:gd name="connsiteX3-29" fmla="*/ 1560229 w 6240916"/>
              <a:gd name="connsiteY3-30" fmla="*/ 0 h 6858000"/>
              <a:gd name="connsiteX4-31" fmla="*/ 6240916 w 6240916"/>
              <a:gd name="connsiteY4-32" fmla="*/ 0 h 6858000"/>
              <a:gd name="connsiteX5-33" fmla="*/ 4680687 w 6240916"/>
              <a:gd name="connsiteY5-34" fmla="*/ 6858000 h 6858000"/>
              <a:gd name="connsiteX6" fmla="*/ 0 w 6240916"/>
              <a:gd name="connsiteY6" fmla="*/ 6858000 h 6858000"/>
              <a:gd name="connsiteX0-35" fmla="*/ 0 w 6240916"/>
              <a:gd name="connsiteY0-36" fmla="*/ 6858000 h 6858000"/>
              <a:gd name="connsiteX1-37" fmla="*/ 1596345 w 6240916"/>
              <a:gd name="connsiteY1-38" fmla="*/ 3570515 h 6858000"/>
              <a:gd name="connsiteX2-39" fmla="*/ 696458 w 6240916"/>
              <a:gd name="connsiteY2-40" fmla="*/ 3309258 h 6858000"/>
              <a:gd name="connsiteX3-41" fmla="*/ 1560229 w 6240916"/>
              <a:gd name="connsiteY3-42" fmla="*/ 0 h 6858000"/>
              <a:gd name="connsiteX4-43" fmla="*/ 6240916 w 6240916"/>
              <a:gd name="connsiteY4-44" fmla="*/ 0 h 6858000"/>
              <a:gd name="connsiteX5-45" fmla="*/ 4680687 w 6240916"/>
              <a:gd name="connsiteY5-46" fmla="*/ 6858000 h 6858000"/>
              <a:gd name="connsiteX6-47" fmla="*/ 0 w 6240916"/>
              <a:gd name="connsiteY6-48" fmla="*/ 6858000 h 6858000"/>
              <a:gd name="connsiteX0-49" fmla="*/ 0 w 6240916"/>
              <a:gd name="connsiteY0-50" fmla="*/ 6858000 h 6858000"/>
              <a:gd name="connsiteX1-51" fmla="*/ 1596345 w 6240916"/>
              <a:gd name="connsiteY1-52" fmla="*/ 3570515 h 6858000"/>
              <a:gd name="connsiteX2-53" fmla="*/ 634545 w 6240916"/>
              <a:gd name="connsiteY2-54" fmla="*/ 3366408 h 6858000"/>
              <a:gd name="connsiteX3-55" fmla="*/ 1560229 w 6240916"/>
              <a:gd name="connsiteY3-56" fmla="*/ 0 h 6858000"/>
              <a:gd name="connsiteX4-57" fmla="*/ 6240916 w 6240916"/>
              <a:gd name="connsiteY4-58" fmla="*/ 0 h 6858000"/>
              <a:gd name="connsiteX5-59" fmla="*/ 4680687 w 6240916"/>
              <a:gd name="connsiteY5-60" fmla="*/ 6858000 h 6858000"/>
              <a:gd name="connsiteX6-61" fmla="*/ 0 w 6240916"/>
              <a:gd name="connsiteY6-62" fmla="*/ 6858000 h 6858000"/>
              <a:gd name="connsiteX0-63" fmla="*/ 0 w 6240916"/>
              <a:gd name="connsiteY0-64" fmla="*/ 6858000 h 6858000"/>
              <a:gd name="connsiteX1-65" fmla="*/ 1643970 w 6240916"/>
              <a:gd name="connsiteY1-66" fmla="*/ 3375252 h 6858000"/>
              <a:gd name="connsiteX2-67" fmla="*/ 634545 w 6240916"/>
              <a:gd name="connsiteY2-68" fmla="*/ 3366408 h 6858000"/>
              <a:gd name="connsiteX3-69" fmla="*/ 1560229 w 6240916"/>
              <a:gd name="connsiteY3-70" fmla="*/ 0 h 6858000"/>
              <a:gd name="connsiteX4-71" fmla="*/ 6240916 w 6240916"/>
              <a:gd name="connsiteY4-72" fmla="*/ 0 h 6858000"/>
              <a:gd name="connsiteX5-73" fmla="*/ 4680687 w 6240916"/>
              <a:gd name="connsiteY5-74" fmla="*/ 6858000 h 6858000"/>
              <a:gd name="connsiteX6-75" fmla="*/ 0 w 6240916"/>
              <a:gd name="connsiteY6-76" fmla="*/ 6858000 h 6858000"/>
              <a:gd name="connsiteX0-77" fmla="*/ 13155 w 5606371"/>
              <a:gd name="connsiteY0-78" fmla="*/ 6883400 h 6883400"/>
              <a:gd name="connsiteX1-79" fmla="*/ 1009425 w 5606371"/>
              <a:gd name="connsiteY1-80" fmla="*/ 3375252 h 6883400"/>
              <a:gd name="connsiteX2-81" fmla="*/ 0 w 5606371"/>
              <a:gd name="connsiteY2-82" fmla="*/ 3366408 h 6883400"/>
              <a:gd name="connsiteX3-83" fmla="*/ 925684 w 5606371"/>
              <a:gd name="connsiteY3-84" fmla="*/ 0 h 6883400"/>
              <a:gd name="connsiteX4-85" fmla="*/ 5606371 w 5606371"/>
              <a:gd name="connsiteY4-86" fmla="*/ 0 h 6883400"/>
              <a:gd name="connsiteX5-87" fmla="*/ 4046142 w 5606371"/>
              <a:gd name="connsiteY5-88" fmla="*/ 6858000 h 6883400"/>
              <a:gd name="connsiteX6-89" fmla="*/ 13155 w 5606371"/>
              <a:gd name="connsiteY6-90" fmla="*/ 6883400 h 6883400"/>
              <a:gd name="connsiteX0-91" fmla="*/ 13155 w 5606371"/>
              <a:gd name="connsiteY0-92" fmla="*/ 6883400 h 6883400"/>
              <a:gd name="connsiteX1-93" fmla="*/ 907825 w 5606371"/>
              <a:gd name="connsiteY1-94" fmla="*/ 3387952 h 6883400"/>
              <a:gd name="connsiteX2-95" fmla="*/ 0 w 5606371"/>
              <a:gd name="connsiteY2-96" fmla="*/ 3366408 h 6883400"/>
              <a:gd name="connsiteX3-97" fmla="*/ 925684 w 5606371"/>
              <a:gd name="connsiteY3-98" fmla="*/ 0 h 6883400"/>
              <a:gd name="connsiteX4-99" fmla="*/ 5606371 w 5606371"/>
              <a:gd name="connsiteY4-100" fmla="*/ 0 h 6883400"/>
              <a:gd name="connsiteX5-101" fmla="*/ 4046142 w 5606371"/>
              <a:gd name="connsiteY5-102" fmla="*/ 6858000 h 6883400"/>
              <a:gd name="connsiteX6-103" fmla="*/ 13155 w 5606371"/>
              <a:gd name="connsiteY6-104" fmla="*/ 6883400 h 6883400"/>
              <a:gd name="connsiteX0-105" fmla="*/ 13155 w 5606371"/>
              <a:gd name="connsiteY0-106" fmla="*/ 6883400 h 6883400"/>
              <a:gd name="connsiteX1-107" fmla="*/ 920525 w 5606371"/>
              <a:gd name="connsiteY1-108" fmla="*/ 3349852 h 6883400"/>
              <a:gd name="connsiteX2-109" fmla="*/ 0 w 5606371"/>
              <a:gd name="connsiteY2-110" fmla="*/ 3366408 h 6883400"/>
              <a:gd name="connsiteX3-111" fmla="*/ 925684 w 5606371"/>
              <a:gd name="connsiteY3-112" fmla="*/ 0 h 6883400"/>
              <a:gd name="connsiteX4-113" fmla="*/ 5606371 w 5606371"/>
              <a:gd name="connsiteY4-114" fmla="*/ 0 h 6883400"/>
              <a:gd name="connsiteX5-115" fmla="*/ 4046142 w 5606371"/>
              <a:gd name="connsiteY5-116" fmla="*/ 6858000 h 6883400"/>
              <a:gd name="connsiteX6-117" fmla="*/ 13155 w 5606371"/>
              <a:gd name="connsiteY6-118" fmla="*/ 6883400 h 6883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47" y="connsiteY6-48"/>
              </a:cxn>
            </a:cxnLst>
            <a:rect l="l" t="t" r="r" b="b"/>
            <a:pathLst>
              <a:path w="5606371" h="6883400">
                <a:moveTo>
                  <a:pt x="13155" y="6883400"/>
                </a:moveTo>
                <a:lnTo>
                  <a:pt x="920525" y="3349852"/>
                </a:lnTo>
                <a:lnTo>
                  <a:pt x="0" y="3366408"/>
                </a:lnTo>
                <a:lnTo>
                  <a:pt x="925684" y="0"/>
                </a:lnTo>
                <a:lnTo>
                  <a:pt x="5606371" y="0"/>
                </a:lnTo>
                <a:lnTo>
                  <a:pt x="4046142" y="6858000"/>
                </a:lnTo>
                <a:lnTo>
                  <a:pt x="13155" y="6883400"/>
                </a:lnTo>
                <a:close/>
              </a:path>
            </a:pathLst>
          </a:cu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-1" y="1"/>
            <a:ext cx="3962401" cy="3352800"/>
          </a:xfrm>
          <a:prstGeom prst="parallelogram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-2" y="3492500"/>
            <a:ext cx="3962401" cy="3365500"/>
          </a:xfrm>
          <a:prstGeom prst="parallelogram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3657600"/>
            <a:ext cx="4064000" cy="3200400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245428" y="3657600"/>
            <a:ext cx="7946571" cy="3200400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156575" y="0"/>
            <a:ext cx="4035425" cy="3497263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4864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892574" y="3279775"/>
            <a:ext cx="3121025" cy="3578225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918364" y="3784"/>
            <a:ext cx="9273386" cy="4731696"/>
          </a:xfrm>
          <a:custGeom>
            <a:avLst/>
            <a:gdLst>
              <a:gd name="connsiteX0" fmla="*/ 0 w 10000"/>
              <a:gd name="connsiteY0" fmla="*/ 10000 h 10000"/>
              <a:gd name="connsiteX1" fmla="*/ 5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0-1" fmla="*/ 0 w 10062"/>
              <a:gd name="connsiteY0-2" fmla="*/ 10027 h 10027"/>
              <a:gd name="connsiteX1-3" fmla="*/ 5000 w 10062"/>
              <a:gd name="connsiteY1-4" fmla="*/ 27 h 10027"/>
              <a:gd name="connsiteX2-5" fmla="*/ 10062 w 10062"/>
              <a:gd name="connsiteY2-6" fmla="*/ 0 h 10027"/>
              <a:gd name="connsiteX3-7" fmla="*/ 0 w 10062"/>
              <a:gd name="connsiteY3-8" fmla="*/ 10027 h 10027"/>
              <a:gd name="connsiteX0-9" fmla="*/ 0 w 10000"/>
              <a:gd name="connsiteY0-10" fmla="*/ 10000 h 10000"/>
              <a:gd name="connsiteX1-11" fmla="*/ 5000 w 10000"/>
              <a:gd name="connsiteY1-12" fmla="*/ 0 h 10000"/>
              <a:gd name="connsiteX2-13" fmla="*/ 10000 w 10000"/>
              <a:gd name="connsiteY2-14" fmla="*/ 13 h 10000"/>
              <a:gd name="connsiteX3-15" fmla="*/ 0 w 10000"/>
              <a:gd name="connsiteY3-16" fmla="*/ 10000 h 10000"/>
              <a:gd name="connsiteX0-17" fmla="*/ 0 w 10000"/>
              <a:gd name="connsiteY0-18" fmla="*/ 9987 h 10108"/>
              <a:gd name="connsiteX1-19" fmla="*/ 5397 w 10000"/>
              <a:gd name="connsiteY1-20" fmla="*/ 10108 h 10108"/>
              <a:gd name="connsiteX2-21" fmla="*/ 10000 w 10000"/>
              <a:gd name="connsiteY2-22" fmla="*/ 0 h 10108"/>
              <a:gd name="connsiteX3-23" fmla="*/ 0 w 10000"/>
              <a:gd name="connsiteY3-24" fmla="*/ 9987 h 10108"/>
              <a:gd name="connsiteX0-25" fmla="*/ 0 w 10000"/>
              <a:gd name="connsiteY0-26" fmla="*/ 9987 h 9997"/>
              <a:gd name="connsiteX1-27" fmla="*/ 5425 w 10000"/>
              <a:gd name="connsiteY1-28" fmla="*/ 9997 h 9997"/>
              <a:gd name="connsiteX2-29" fmla="*/ 10000 w 10000"/>
              <a:gd name="connsiteY2-30" fmla="*/ 0 h 9997"/>
              <a:gd name="connsiteX3-31" fmla="*/ 0 w 10000"/>
              <a:gd name="connsiteY3-32" fmla="*/ 9987 h 9997"/>
              <a:gd name="connsiteX0-33" fmla="*/ 0 w 10027"/>
              <a:gd name="connsiteY0-34" fmla="*/ 0 h 10000"/>
              <a:gd name="connsiteX1-35" fmla="*/ 5452 w 10027"/>
              <a:gd name="connsiteY1-36" fmla="*/ 10000 h 10000"/>
              <a:gd name="connsiteX2-37" fmla="*/ 10027 w 10027"/>
              <a:gd name="connsiteY2-38" fmla="*/ 0 h 10000"/>
              <a:gd name="connsiteX3-39" fmla="*/ 0 w 10027"/>
              <a:gd name="connsiteY3-40" fmla="*/ 0 h 10000"/>
              <a:gd name="connsiteX0-41" fmla="*/ 0 w 10006"/>
              <a:gd name="connsiteY0-42" fmla="*/ 0 h 10005"/>
              <a:gd name="connsiteX1-43" fmla="*/ 5431 w 10006"/>
              <a:gd name="connsiteY1-44" fmla="*/ 10005 h 10005"/>
              <a:gd name="connsiteX2-45" fmla="*/ 10006 w 10006"/>
              <a:gd name="connsiteY2-46" fmla="*/ 5 h 10005"/>
              <a:gd name="connsiteX3-47" fmla="*/ 0 w 10006"/>
              <a:gd name="connsiteY3-48" fmla="*/ 0 h 100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006" h="10005">
                <a:moveTo>
                  <a:pt x="0" y="0"/>
                </a:moveTo>
                <a:lnTo>
                  <a:pt x="5431" y="10005"/>
                </a:lnTo>
                <a:lnTo>
                  <a:pt x="10006" y="5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id-ID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-1" y="-478971"/>
            <a:ext cx="5773421" cy="7352211"/>
          </a:xfrm>
          <a:custGeom>
            <a:avLst/>
            <a:gdLst>
              <a:gd name="connsiteX0" fmla="*/ 0 w 7823201"/>
              <a:gd name="connsiteY0" fmla="*/ 7336971 h 7336971"/>
              <a:gd name="connsiteX1" fmla="*/ 0 w 7823201"/>
              <a:gd name="connsiteY1" fmla="*/ 0 h 7336971"/>
              <a:gd name="connsiteX2" fmla="*/ 7823201 w 7823201"/>
              <a:gd name="connsiteY2" fmla="*/ 7336971 h 7336971"/>
              <a:gd name="connsiteX3" fmla="*/ 0 w 7823201"/>
              <a:gd name="connsiteY3" fmla="*/ 7336971 h 7336971"/>
              <a:gd name="connsiteX0-1" fmla="*/ 0 w 5773421"/>
              <a:gd name="connsiteY0-2" fmla="*/ 7336971 h 7336971"/>
              <a:gd name="connsiteX1-3" fmla="*/ 0 w 5773421"/>
              <a:gd name="connsiteY1-4" fmla="*/ 0 h 7336971"/>
              <a:gd name="connsiteX2-5" fmla="*/ 5773421 w 5773421"/>
              <a:gd name="connsiteY2-6" fmla="*/ 5409111 h 7336971"/>
              <a:gd name="connsiteX3-7" fmla="*/ 0 w 5773421"/>
              <a:gd name="connsiteY3-8" fmla="*/ 7336971 h 7336971"/>
              <a:gd name="connsiteX0-9" fmla="*/ 0 w 5773421"/>
              <a:gd name="connsiteY0-10" fmla="*/ 7336971 h 7336971"/>
              <a:gd name="connsiteX1-11" fmla="*/ 0 w 5773421"/>
              <a:gd name="connsiteY1-12" fmla="*/ 0 h 7336971"/>
              <a:gd name="connsiteX2-13" fmla="*/ 5773421 w 5773421"/>
              <a:gd name="connsiteY2-14" fmla="*/ 5409111 h 7336971"/>
              <a:gd name="connsiteX3-15" fmla="*/ 3086101 w 5773421"/>
              <a:gd name="connsiteY3-16" fmla="*/ 6315891 h 7336971"/>
              <a:gd name="connsiteX4" fmla="*/ 0 w 5773421"/>
              <a:gd name="connsiteY4" fmla="*/ 7336971 h 7336971"/>
              <a:gd name="connsiteX0-17" fmla="*/ 0 w 5773421"/>
              <a:gd name="connsiteY0-18" fmla="*/ 7336971 h 7352211"/>
              <a:gd name="connsiteX1-19" fmla="*/ 0 w 5773421"/>
              <a:gd name="connsiteY1-20" fmla="*/ 0 h 7352211"/>
              <a:gd name="connsiteX2-21" fmla="*/ 5773421 w 5773421"/>
              <a:gd name="connsiteY2-22" fmla="*/ 5409111 h 7352211"/>
              <a:gd name="connsiteX3-23" fmla="*/ 4023361 w 5773421"/>
              <a:gd name="connsiteY3-24" fmla="*/ 7352211 h 7352211"/>
              <a:gd name="connsiteX4-25" fmla="*/ 0 w 5773421"/>
              <a:gd name="connsiteY4-26" fmla="*/ 7336971 h 73522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25" y="connsiteY4-26"/>
              </a:cxn>
            </a:cxnLst>
            <a:rect l="l" t="t" r="r" b="b"/>
            <a:pathLst>
              <a:path w="5773421" h="7352211">
                <a:moveTo>
                  <a:pt x="0" y="7336971"/>
                </a:moveTo>
                <a:lnTo>
                  <a:pt x="0" y="0"/>
                </a:lnTo>
                <a:lnTo>
                  <a:pt x="5773421" y="5409111"/>
                </a:lnTo>
                <a:lnTo>
                  <a:pt x="4023361" y="7352211"/>
                </a:lnTo>
                <a:lnTo>
                  <a:pt x="0" y="7336971"/>
                </a:lnTo>
                <a:close/>
              </a:path>
            </a:pathLst>
          </a:cu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58000" cy="6858000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>
          <a:xfrm>
            <a:off x="-1297633" y="-101600"/>
            <a:ext cx="7526983" cy="6975333"/>
          </a:xfrm>
          <a:custGeom>
            <a:avLst/>
            <a:gdLst>
              <a:gd name="connsiteX0" fmla="*/ 0 w 10000"/>
              <a:gd name="connsiteY0" fmla="*/ 10000 h 10000"/>
              <a:gd name="connsiteX1" fmla="*/ 5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0-1" fmla="*/ 0 w 9622"/>
              <a:gd name="connsiteY0-2" fmla="*/ 10000 h 10000"/>
              <a:gd name="connsiteX1-3" fmla="*/ 5000 w 9622"/>
              <a:gd name="connsiteY1-4" fmla="*/ 0 h 10000"/>
              <a:gd name="connsiteX2-5" fmla="*/ 9622 w 9622"/>
              <a:gd name="connsiteY2-6" fmla="*/ 37 h 10000"/>
              <a:gd name="connsiteX3-7" fmla="*/ 0 w 9622"/>
              <a:gd name="connsiteY3-8" fmla="*/ 10000 h 10000"/>
              <a:gd name="connsiteX0-9" fmla="*/ 0 w 10100"/>
              <a:gd name="connsiteY0-10" fmla="*/ 10001 h 10001"/>
              <a:gd name="connsiteX1-11" fmla="*/ 5196 w 10100"/>
              <a:gd name="connsiteY1-12" fmla="*/ 1 h 10001"/>
              <a:gd name="connsiteX2-13" fmla="*/ 10100 w 10100"/>
              <a:gd name="connsiteY2-14" fmla="*/ 0 h 10001"/>
              <a:gd name="connsiteX3-15" fmla="*/ 0 w 10100"/>
              <a:gd name="connsiteY3-16" fmla="*/ 10001 h 10001"/>
              <a:gd name="connsiteX0-17" fmla="*/ 0 w 10123"/>
              <a:gd name="connsiteY0-18" fmla="*/ 57 h 57"/>
              <a:gd name="connsiteX1-19" fmla="*/ 5219 w 10123"/>
              <a:gd name="connsiteY1-20" fmla="*/ 1 h 57"/>
              <a:gd name="connsiteX2-21" fmla="*/ 10123 w 10123"/>
              <a:gd name="connsiteY2-22" fmla="*/ 0 h 57"/>
              <a:gd name="connsiteX3-23" fmla="*/ 0 w 10123"/>
              <a:gd name="connsiteY3-24" fmla="*/ 57 h 57"/>
              <a:gd name="connsiteX0-25" fmla="*/ 0 w 10000"/>
              <a:gd name="connsiteY0-26" fmla="*/ 10000 h 1770787"/>
              <a:gd name="connsiteX1-27" fmla="*/ 5019 w 10000"/>
              <a:gd name="connsiteY1-28" fmla="*/ 1770787 h 1770787"/>
              <a:gd name="connsiteX2-29" fmla="*/ 10000 w 10000"/>
              <a:gd name="connsiteY2-30" fmla="*/ 0 h 1770787"/>
              <a:gd name="connsiteX3-31" fmla="*/ 0 w 10000"/>
              <a:gd name="connsiteY3-32" fmla="*/ 10000 h 1770787"/>
              <a:gd name="connsiteX0-33" fmla="*/ 0 w 9991"/>
              <a:gd name="connsiteY0-34" fmla="*/ 2690 h 1770787"/>
              <a:gd name="connsiteX1-35" fmla="*/ 5010 w 9991"/>
              <a:gd name="connsiteY1-36" fmla="*/ 1770787 h 1770787"/>
              <a:gd name="connsiteX2-37" fmla="*/ 9991 w 9991"/>
              <a:gd name="connsiteY2-38" fmla="*/ 0 h 1770787"/>
              <a:gd name="connsiteX3-39" fmla="*/ 0 w 9991"/>
              <a:gd name="connsiteY3-40" fmla="*/ 2690 h 1770787"/>
              <a:gd name="connsiteX0-41" fmla="*/ 0 w 10000"/>
              <a:gd name="connsiteY0-42" fmla="*/ 15 h 9931"/>
              <a:gd name="connsiteX1-43" fmla="*/ 5009 w 10000"/>
              <a:gd name="connsiteY1-44" fmla="*/ 9931 h 9931"/>
              <a:gd name="connsiteX2-45" fmla="*/ 10000 w 10000"/>
              <a:gd name="connsiteY2-46" fmla="*/ 0 h 9931"/>
              <a:gd name="connsiteX3-47" fmla="*/ 0 w 10000"/>
              <a:gd name="connsiteY3-48" fmla="*/ 15 h 99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000" h="9931">
                <a:moveTo>
                  <a:pt x="0" y="15"/>
                </a:moveTo>
                <a:lnTo>
                  <a:pt x="5009" y="9931"/>
                </a:lnTo>
                <a:cubicBezTo>
                  <a:pt x="6670" y="6598"/>
                  <a:pt x="8339" y="3333"/>
                  <a:pt x="10000" y="0"/>
                </a:cubicBezTo>
                <a:lnTo>
                  <a:pt x="0" y="15"/>
                </a:lnTo>
                <a:close/>
              </a:path>
            </a:pathLst>
          </a:cu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2191656"/>
            <a:ext cx="3416300" cy="4666343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581400" y="-1"/>
            <a:ext cx="8712200" cy="3831771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0" y="1422400"/>
            <a:ext cx="12192000" cy="3797300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753100" y="0"/>
            <a:ext cx="6438900" cy="6858000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222625" y="638629"/>
            <a:ext cx="3048000" cy="2728912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222625" y="3686742"/>
            <a:ext cx="3048000" cy="2728912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604453" y="2133714"/>
            <a:ext cx="3048000" cy="2728799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375400" cy="6858000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874510" y="0"/>
            <a:ext cx="5848576" cy="6858000"/>
          </a:xfrm>
          <a:prstGeom prst="parallelogram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01367" y="0"/>
            <a:ext cx="6487204" cy="6858000"/>
          </a:xfrm>
          <a:prstGeom prst="parallelogram">
            <a:avLst>
              <a:gd name="adj" fmla="val 21868"/>
            </a:avLst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734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073400" y="0"/>
            <a:ext cx="29591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032500" y="0"/>
            <a:ext cx="3073400" cy="6858000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96686" y="449943"/>
            <a:ext cx="4027714" cy="5921828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102600" y="3441700"/>
            <a:ext cx="4089400" cy="3416300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013200" y="0"/>
            <a:ext cx="4089400" cy="3416300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30628" y="129632"/>
            <a:ext cx="3788909" cy="3586706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158344" y="130629"/>
            <a:ext cx="2728685" cy="3614284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117772" y="3113088"/>
            <a:ext cx="3204990" cy="3621542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9550400" y="3113088"/>
            <a:ext cx="2525486" cy="3621542"/>
          </a:xfrm>
        </p:spPr>
        <p:txBody>
          <a:bodyPr/>
          <a:lstStyle/>
          <a:p>
            <a:endParaRPr lang="id-ID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924800" cy="6169025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775200" y="1473200"/>
            <a:ext cx="4521200" cy="2603500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821715" y="1016000"/>
            <a:ext cx="5370286" cy="4803775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419600" y="1231900"/>
            <a:ext cx="3314700" cy="4368800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3481388" y="101600"/>
            <a:ext cx="4121150" cy="2525713"/>
          </a:xfrm>
        </p:spPr>
        <p:txBody>
          <a:bodyPr/>
          <a:lstStyle/>
          <a:p>
            <a:endParaRPr lang="id-ID"/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7718425" y="1930400"/>
            <a:ext cx="4121150" cy="3062288"/>
          </a:xfrm>
        </p:spPr>
        <p:txBody>
          <a:bodyPr/>
          <a:lstStyle/>
          <a:p>
            <a:endParaRPr lang="id-ID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481388" y="4187825"/>
            <a:ext cx="4121150" cy="2525713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29940" y="1930400"/>
            <a:ext cx="4121150" cy="3062288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091769" y="101600"/>
            <a:ext cx="4121150" cy="2525486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91769" y="4187371"/>
            <a:ext cx="4121150" cy="2525486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68338" y="2105025"/>
            <a:ext cx="2313125" cy="2641600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914900" y="723900"/>
            <a:ext cx="7277100" cy="5410200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58800" y="482600"/>
            <a:ext cx="11074400" cy="5880100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60222" y="1268556"/>
            <a:ext cx="5419141" cy="4711330"/>
          </a:xfrm>
          <a:custGeom>
            <a:avLst/>
            <a:gdLst>
              <a:gd name="connsiteX0" fmla="*/ 0 w 4149725"/>
              <a:gd name="connsiteY0" fmla="*/ 4149725 h 4149725"/>
              <a:gd name="connsiteX1" fmla="*/ 2074863 w 4149725"/>
              <a:gd name="connsiteY1" fmla="*/ 0 h 4149725"/>
              <a:gd name="connsiteX2" fmla="*/ 4149725 w 4149725"/>
              <a:gd name="connsiteY2" fmla="*/ 4149725 h 4149725"/>
              <a:gd name="connsiteX3" fmla="*/ 0 w 4149725"/>
              <a:gd name="connsiteY3" fmla="*/ 4149725 h 4149725"/>
              <a:gd name="connsiteX0-1" fmla="*/ 0 w 5427663"/>
              <a:gd name="connsiteY0-2" fmla="*/ 3307896 h 3307896"/>
              <a:gd name="connsiteX1-3" fmla="*/ 5427663 w 5427663"/>
              <a:gd name="connsiteY1-4" fmla="*/ 0 h 3307896"/>
              <a:gd name="connsiteX2-5" fmla="*/ 4149725 w 5427663"/>
              <a:gd name="connsiteY2-6" fmla="*/ 3307896 h 3307896"/>
              <a:gd name="connsiteX3-7" fmla="*/ 0 w 5427663"/>
              <a:gd name="connsiteY3-8" fmla="*/ 3307896 h 3307896"/>
              <a:gd name="connsiteX0-9" fmla="*/ 0 w 4890635"/>
              <a:gd name="connsiteY0-10" fmla="*/ 0 h 3381828"/>
              <a:gd name="connsiteX1-11" fmla="*/ 4890635 w 4890635"/>
              <a:gd name="connsiteY1-12" fmla="*/ 73932 h 3381828"/>
              <a:gd name="connsiteX2-13" fmla="*/ 3612697 w 4890635"/>
              <a:gd name="connsiteY2-14" fmla="*/ 3381828 h 3381828"/>
              <a:gd name="connsiteX3-15" fmla="*/ 0 w 4890635"/>
              <a:gd name="connsiteY3-16" fmla="*/ 0 h 3381828"/>
              <a:gd name="connsiteX0-17" fmla="*/ 0 w 4890635"/>
              <a:gd name="connsiteY0-18" fmla="*/ 0 h 3846286"/>
              <a:gd name="connsiteX1-19" fmla="*/ 4890635 w 4890635"/>
              <a:gd name="connsiteY1-20" fmla="*/ 73932 h 3846286"/>
              <a:gd name="connsiteX2-21" fmla="*/ 2451554 w 4890635"/>
              <a:gd name="connsiteY2-22" fmla="*/ 3846286 h 3846286"/>
              <a:gd name="connsiteX3-23" fmla="*/ 0 w 4890635"/>
              <a:gd name="connsiteY3-24" fmla="*/ 0 h 3846286"/>
              <a:gd name="connsiteX0-25" fmla="*/ 0 w 4890635"/>
              <a:gd name="connsiteY0-26" fmla="*/ 0 h 3904344"/>
              <a:gd name="connsiteX1-27" fmla="*/ 4890635 w 4890635"/>
              <a:gd name="connsiteY1-28" fmla="*/ 73932 h 3904344"/>
              <a:gd name="connsiteX2-29" fmla="*/ 2001611 w 4890635"/>
              <a:gd name="connsiteY2-30" fmla="*/ 3904344 h 3904344"/>
              <a:gd name="connsiteX3-31" fmla="*/ 0 w 4890635"/>
              <a:gd name="connsiteY3-32" fmla="*/ 0 h 3904344"/>
              <a:gd name="connsiteX0-33" fmla="*/ 0 w 4890635"/>
              <a:gd name="connsiteY0-34" fmla="*/ 0 h 3875315"/>
              <a:gd name="connsiteX1-35" fmla="*/ 4890635 w 4890635"/>
              <a:gd name="connsiteY1-36" fmla="*/ 44903 h 3875315"/>
              <a:gd name="connsiteX2-37" fmla="*/ 2001611 w 4890635"/>
              <a:gd name="connsiteY2-38" fmla="*/ 3875315 h 3875315"/>
              <a:gd name="connsiteX3-39" fmla="*/ 0 w 4890635"/>
              <a:gd name="connsiteY3-40" fmla="*/ 0 h 3875315"/>
              <a:gd name="connsiteX0-41" fmla="*/ 0 w 4876121"/>
              <a:gd name="connsiteY0-42" fmla="*/ 0 h 3875315"/>
              <a:gd name="connsiteX1-43" fmla="*/ 4876121 w 4876121"/>
              <a:gd name="connsiteY1-44" fmla="*/ 30389 h 3875315"/>
              <a:gd name="connsiteX2-45" fmla="*/ 2001611 w 4876121"/>
              <a:gd name="connsiteY2-46" fmla="*/ 3875315 h 3875315"/>
              <a:gd name="connsiteX3-47" fmla="*/ 0 w 4876121"/>
              <a:gd name="connsiteY3-48" fmla="*/ 0 h 3875315"/>
              <a:gd name="connsiteX0-49" fmla="*/ 0 w 4857071"/>
              <a:gd name="connsiteY0-50" fmla="*/ 0 h 3875315"/>
              <a:gd name="connsiteX1-51" fmla="*/ 4857071 w 4857071"/>
              <a:gd name="connsiteY1-52" fmla="*/ 17689 h 3875315"/>
              <a:gd name="connsiteX2-53" fmla="*/ 2001611 w 4857071"/>
              <a:gd name="connsiteY2-54" fmla="*/ 3875315 h 3875315"/>
              <a:gd name="connsiteX3-55" fmla="*/ 0 w 4857071"/>
              <a:gd name="connsiteY3-56" fmla="*/ 0 h 3875315"/>
              <a:gd name="connsiteX0-57" fmla="*/ 0 w 4563715"/>
              <a:gd name="connsiteY0-58" fmla="*/ 446791 h 3857626"/>
              <a:gd name="connsiteX1-59" fmla="*/ 4563715 w 4563715"/>
              <a:gd name="connsiteY1-60" fmla="*/ 0 h 3857626"/>
              <a:gd name="connsiteX2-61" fmla="*/ 1708255 w 4563715"/>
              <a:gd name="connsiteY2-62" fmla="*/ 3857626 h 3857626"/>
              <a:gd name="connsiteX3-63" fmla="*/ 0 w 4563715"/>
              <a:gd name="connsiteY3-64" fmla="*/ 446791 h 3857626"/>
              <a:gd name="connsiteX0-65" fmla="*/ 0 w 4563715"/>
              <a:gd name="connsiteY0-66" fmla="*/ 446791 h 3967634"/>
              <a:gd name="connsiteX1-67" fmla="*/ 4563715 w 4563715"/>
              <a:gd name="connsiteY1-68" fmla="*/ 0 h 3967634"/>
              <a:gd name="connsiteX2-69" fmla="*/ 2478315 w 4563715"/>
              <a:gd name="connsiteY2-70" fmla="*/ 3967634 h 3967634"/>
              <a:gd name="connsiteX3-71" fmla="*/ 0 w 4563715"/>
              <a:gd name="connsiteY3-72" fmla="*/ 446791 h 39676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63715" h="3967634">
                <a:moveTo>
                  <a:pt x="0" y="446791"/>
                </a:moveTo>
                <a:lnTo>
                  <a:pt x="4563715" y="0"/>
                </a:lnTo>
                <a:lnTo>
                  <a:pt x="2478315" y="3967634"/>
                </a:lnTo>
                <a:lnTo>
                  <a:pt x="0" y="446791"/>
                </a:lnTo>
                <a:close/>
              </a:path>
            </a:pathLst>
          </a:custGeom>
        </p:spPr>
        <p:txBody>
          <a:bodyPr/>
          <a:lstStyle/>
          <a:p>
            <a:endParaRPr lang="id-ID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62000" y="546100"/>
            <a:ext cx="10693400" cy="5753100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icture Placeholder 33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235200" y="0"/>
            <a:ext cx="9956800" cy="6858000"/>
          </a:xfrm>
        </p:spPr>
        <p:txBody>
          <a:bodyPr/>
          <a:lstStyle/>
          <a:p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8"/>
          <p:cNvSpPr>
            <a:spLocks noGrp="1"/>
          </p:cNvSpPr>
          <p:nvPr>
            <p:ph type="pic" sz="quarter" idx="13"/>
          </p:nvPr>
        </p:nvSpPr>
        <p:spPr>
          <a:xfrm rot="20664728">
            <a:off x="9935311" y="866783"/>
            <a:ext cx="2608891" cy="2272530"/>
          </a:xfrm>
          <a:custGeom>
            <a:avLst/>
            <a:gdLst>
              <a:gd name="connsiteX0" fmla="*/ 2608891 w 2608891"/>
              <a:gd name="connsiteY0" fmla="*/ 4131 h 2272530"/>
              <a:gd name="connsiteX1" fmla="*/ 1976060 w 2608891"/>
              <a:gd name="connsiteY1" fmla="*/ 2272530 h 2272530"/>
              <a:gd name="connsiteX2" fmla="*/ 179642 w 2608891"/>
              <a:gd name="connsiteY2" fmla="*/ 2269472 h 2272530"/>
              <a:gd name="connsiteX3" fmla="*/ 1 w 2608891"/>
              <a:gd name="connsiteY3" fmla="*/ 2089219 h 2272530"/>
              <a:gd name="connsiteX4" fmla="*/ 3252 w 2608891"/>
              <a:gd name="connsiteY4" fmla="*/ 179642 h 2272530"/>
              <a:gd name="connsiteX5" fmla="*/ 183505 w 2608891"/>
              <a:gd name="connsiteY5" fmla="*/ 1 h 227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08891" h="2272530">
                <a:moveTo>
                  <a:pt x="2608891" y="4131"/>
                </a:moveTo>
                <a:lnTo>
                  <a:pt x="1976060" y="2272530"/>
                </a:lnTo>
                <a:lnTo>
                  <a:pt x="179642" y="2269472"/>
                </a:lnTo>
                <a:cubicBezTo>
                  <a:pt x="80260" y="2269303"/>
                  <a:pt x="-168" y="2188601"/>
                  <a:pt x="1" y="2089219"/>
                </a:cubicBezTo>
                <a:lnTo>
                  <a:pt x="3252" y="179642"/>
                </a:lnTo>
                <a:cubicBezTo>
                  <a:pt x="3421" y="80260"/>
                  <a:pt x="84124" y="-168"/>
                  <a:pt x="183505" y="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11" name="Picture Placeholder 43"/>
          <p:cNvSpPr>
            <a:spLocks noGrp="1"/>
          </p:cNvSpPr>
          <p:nvPr>
            <p:ph type="pic" sz="quarter" idx="12"/>
          </p:nvPr>
        </p:nvSpPr>
        <p:spPr>
          <a:xfrm rot="20664728">
            <a:off x="6081852" y="1760442"/>
            <a:ext cx="3859150" cy="2275423"/>
          </a:xfrm>
          <a:custGeom>
            <a:avLst/>
            <a:gdLst>
              <a:gd name="connsiteX0" fmla="*/ 3715770 w 3859150"/>
              <a:gd name="connsiteY0" fmla="*/ 9670 h 2275423"/>
              <a:gd name="connsiteX1" fmla="*/ 3859150 w 3859150"/>
              <a:gd name="connsiteY1" fmla="*/ 186206 h 2275423"/>
              <a:gd name="connsiteX2" fmla="*/ 3855899 w 3859150"/>
              <a:gd name="connsiteY2" fmla="*/ 2095783 h 2275423"/>
              <a:gd name="connsiteX3" fmla="*/ 3675646 w 3859150"/>
              <a:gd name="connsiteY3" fmla="*/ 2275423 h 2275423"/>
              <a:gd name="connsiteX4" fmla="*/ 179642 w 3859150"/>
              <a:gd name="connsiteY4" fmla="*/ 2269471 h 2275423"/>
              <a:gd name="connsiteX5" fmla="*/ 1 w 3859150"/>
              <a:gd name="connsiteY5" fmla="*/ 2089218 h 2275423"/>
              <a:gd name="connsiteX6" fmla="*/ 3252 w 3859150"/>
              <a:gd name="connsiteY6" fmla="*/ 179641 h 2275423"/>
              <a:gd name="connsiteX7" fmla="*/ 183506 w 3859150"/>
              <a:gd name="connsiteY7" fmla="*/ 1 h 2275423"/>
              <a:gd name="connsiteX8" fmla="*/ 3679510 w 3859150"/>
              <a:gd name="connsiteY8" fmla="*/ 5953 h 2275423"/>
              <a:gd name="connsiteX9" fmla="*/ 3715770 w 3859150"/>
              <a:gd name="connsiteY9" fmla="*/ 9670 h 227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9150" h="2275423">
                <a:moveTo>
                  <a:pt x="3715770" y="9670"/>
                </a:moveTo>
                <a:cubicBezTo>
                  <a:pt x="3797739" y="26589"/>
                  <a:pt x="3859299" y="99247"/>
                  <a:pt x="3859150" y="186206"/>
                </a:cubicBezTo>
                <a:lnTo>
                  <a:pt x="3855899" y="2095783"/>
                </a:lnTo>
                <a:cubicBezTo>
                  <a:pt x="3855730" y="2195165"/>
                  <a:pt x="3775028" y="2275592"/>
                  <a:pt x="3675646" y="2275423"/>
                </a:cubicBezTo>
                <a:lnTo>
                  <a:pt x="179642" y="2269471"/>
                </a:lnTo>
                <a:cubicBezTo>
                  <a:pt x="80259" y="2269302"/>
                  <a:pt x="-168" y="2188600"/>
                  <a:pt x="1" y="2089218"/>
                </a:cubicBezTo>
                <a:lnTo>
                  <a:pt x="3252" y="179641"/>
                </a:lnTo>
                <a:cubicBezTo>
                  <a:pt x="3422" y="80259"/>
                  <a:pt x="84124" y="-168"/>
                  <a:pt x="183506" y="1"/>
                </a:cubicBezTo>
                <a:lnTo>
                  <a:pt x="3679510" y="5953"/>
                </a:lnTo>
                <a:cubicBezTo>
                  <a:pt x="3691933" y="5974"/>
                  <a:pt x="3704059" y="7253"/>
                  <a:pt x="3715770" y="967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12" name="Picture Placeholder 42"/>
          <p:cNvSpPr>
            <a:spLocks noGrp="1"/>
          </p:cNvSpPr>
          <p:nvPr>
            <p:ph type="pic" sz="quarter" idx="11"/>
          </p:nvPr>
        </p:nvSpPr>
        <p:spPr>
          <a:xfrm rot="20664728">
            <a:off x="2250998" y="2822134"/>
            <a:ext cx="3859151" cy="2275423"/>
          </a:xfrm>
          <a:custGeom>
            <a:avLst/>
            <a:gdLst>
              <a:gd name="connsiteX0" fmla="*/ 3715769 w 3859151"/>
              <a:gd name="connsiteY0" fmla="*/ 9670 h 2275423"/>
              <a:gd name="connsiteX1" fmla="*/ 3859151 w 3859151"/>
              <a:gd name="connsiteY1" fmla="*/ 186206 h 2275423"/>
              <a:gd name="connsiteX2" fmla="*/ 3855899 w 3859151"/>
              <a:gd name="connsiteY2" fmla="*/ 2095783 h 2275423"/>
              <a:gd name="connsiteX3" fmla="*/ 3675645 w 3859151"/>
              <a:gd name="connsiteY3" fmla="*/ 2275423 h 2275423"/>
              <a:gd name="connsiteX4" fmla="*/ 179641 w 3859151"/>
              <a:gd name="connsiteY4" fmla="*/ 2269471 h 2275423"/>
              <a:gd name="connsiteX5" fmla="*/ 1 w 3859151"/>
              <a:gd name="connsiteY5" fmla="*/ 2089218 h 2275423"/>
              <a:gd name="connsiteX6" fmla="*/ 3252 w 3859151"/>
              <a:gd name="connsiteY6" fmla="*/ 179641 h 2275423"/>
              <a:gd name="connsiteX7" fmla="*/ 183505 w 3859151"/>
              <a:gd name="connsiteY7" fmla="*/ 1 h 2275423"/>
              <a:gd name="connsiteX8" fmla="*/ 3679510 w 3859151"/>
              <a:gd name="connsiteY8" fmla="*/ 5953 h 2275423"/>
              <a:gd name="connsiteX9" fmla="*/ 3715769 w 3859151"/>
              <a:gd name="connsiteY9" fmla="*/ 9670 h 227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9151" h="2275423">
                <a:moveTo>
                  <a:pt x="3715769" y="9670"/>
                </a:moveTo>
                <a:cubicBezTo>
                  <a:pt x="3797739" y="26589"/>
                  <a:pt x="3859298" y="99247"/>
                  <a:pt x="3859151" y="186206"/>
                </a:cubicBezTo>
                <a:lnTo>
                  <a:pt x="3855899" y="2095783"/>
                </a:lnTo>
                <a:cubicBezTo>
                  <a:pt x="3855730" y="2195165"/>
                  <a:pt x="3775028" y="2275593"/>
                  <a:pt x="3675645" y="2275423"/>
                </a:cubicBezTo>
                <a:lnTo>
                  <a:pt x="179641" y="2269471"/>
                </a:lnTo>
                <a:cubicBezTo>
                  <a:pt x="80259" y="2269302"/>
                  <a:pt x="-169" y="2188600"/>
                  <a:pt x="1" y="2089218"/>
                </a:cubicBezTo>
                <a:lnTo>
                  <a:pt x="3252" y="179641"/>
                </a:lnTo>
                <a:cubicBezTo>
                  <a:pt x="3421" y="80259"/>
                  <a:pt x="84123" y="-169"/>
                  <a:pt x="183505" y="1"/>
                </a:cubicBezTo>
                <a:lnTo>
                  <a:pt x="3679510" y="5953"/>
                </a:lnTo>
                <a:cubicBezTo>
                  <a:pt x="3691933" y="5974"/>
                  <a:pt x="3704059" y="7253"/>
                  <a:pt x="3715769" y="967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13" name="Picture Placeholder 46"/>
          <p:cNvSpPr>
            <a:spLocks noGrp="1"/>
          </p:cNvSpPr>
          <p:nvPr>
            <p:ph type="pic" sz="quarter" idx="10"/>
          </p:nvPr>
        </p:nvSpPr>
        <p:spPr>
          <a:xfrm rot="20664728">
            <a:off x="-352199" y="3718687"/>
            <a:ext cx="2608891" cy="2272529"/>
          </a:xfrm>
          <a:custGeom>
            <a:avLst/>
            <a:gdLst>
              <a:gd name="connsiteX0" fmla="*/ 2465511 w 2608891"/>
              <a:gd name="connsiteY0" fmla="*/ 6776 h 2272529"/>
              <a:gd name="connsiteX1" fmla="*/ 2608891 w 2608891"/>
              <a:gd name="connsiteY1" fmla="*/ 183311 h 2272529"/>
              <a:gd name="connsiteX2" fmla="*/ 2605640 w 2608891"/>
              <a:gd name="connsiteY2" fmla="*/ 2092888 h 2272529"/>
              <a:gd name="connsiteX3" fmla="*/ 2425387 w 2608891"/>
              <a:gd name="connsiteY3" fmla="*/ 2272529 h 2272529"/>
              <a:gd name="connsiteX4" fmla="*/ 0 w 2608891"/>
              <a:gd name="connsiteY4" fmla="*/ 2268399 h 2272529"/>
              <a:gd name="connsiteX5" fmla="*/ 632831 w 2608891"/>
              <a:gd name="connsiteY5" fmla="*/ 0 h 2272529"/>
              <a:gd name="connsiteX6" fmla="*/ 2429251 w 2608891"/>
              <a:gd name="connsiteY6" fmla="*/ 3058 h 2272529"/>
              <a:gd name="connsiteX7" fmla="*/ 2465511 w 2608891"/>
              <a:gd name="connsiteY7" fmla="*/ 6776 h 2272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08891" h="2272529">
                <a:moveTo>
                  <a:pt x="2465511" y="6776"/>
                </a:moveTo>
                <a:cubicBezTo>
                  <a:pt x="2547481" y="23694"/>
                  <a:pt x="2609039" y="96352"/>
                  <a:pt x="2608891" y="183311"/>
                </a:cubicBezTo>
                <a:lnTo>
                  <a:pt x="2605640" y="2092888"/>
                </a:lnTo>
                <a:cubicBezTo>
                  <a:pt x="2605471" y="2192270"/>
                  <a:pt x="2524769" y="2272698"/>
                  <a:pt x="2425387" y="2272529"/>
                </a:cubicBezTo>
                <a:lnTo>
                  <a:pt x="0" y="2268399"/>
                </a:lnTo>
                <a:lnTo>
                  <a:pt x="632831" y="0"/>
                </a:lnTo>
                <a:lnTo>
                  <a:pt x="2429251" y="3058"/>
                </a:lnTo>
                <a:cubicBezTo>
                  <a:pt x="2441674" y="3079"/>
                  <a:pt x="2453801" y="4358"/>
                  <a:pt x="2465511" y="677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7779245" y="4180048"/>
            <a:ext cx="2027131" cy="2027132"/>
          </a:xfrm>
          <a:custGeom>
            <a:avLst/>
            <a:gdLst>
              <a:gd name="connsiteX0" fmla="*/ 777586 w 2027131"/>
              <a:gd name="connsiteY0" fmla="*/ 689 h 2027132"/>
              <a:gd name="connsiteX1" fmla="*/ 811806 w 2027131"/>
              <a:gd name="connsiteY1" fmla="*/ 12196 h 2027132"/>
              <a:gd name="connsiteX2" fmla="*/ 1981658 w 2027131"/>
              <a:gd name="connsiteY2" fmla="*/ 687610 h 2027132"/>
              <a:gd name="connsiteX3" fmla="*/ 2014936 w 2027131"/>
              <a:gd name="connsiteY3" fmla="*/ 811807 h 2027132"/>
              <a:gd name="connsiteX4" fmla="*/ 1339522 w 2027131"/>
              <a:gd name="connsiteY4" fmla="*/ 1981658 h 2027132"/>
              <a:gd name="connsiteX5" fmla="*/ 1215326 w 2027131"/>
              <a:gd name="connsiteY5" fmla="*/ 2014936 h 2027132"/>
              <a:gd name="connsiteX6" fmla="*/ 45475 w 2027131"/>
              <a:gd name="connsiteY6" fmla="*/ 1339522 h 2027132"/>
              <a:gd name="connsiteX7" fmla="*/ 12196 w 2027131"/>
              <a:gd name="connsiteY7" fmla="*/ 1215326 h 2027132"/>
              <a:gd name="connsiteX8" fmla="*/ 687610 w 2027131"/>
              <a:gd name="connsiteY8" fmla="*/ 45475 h 2027132"/>
              <a:gd name="connsiteX9" fmla="*/ 777586 w 2027131"/>
              <a:gd name="connsiteY9" fmla="*/ 689 h 2027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7131" h="2027132">
                <a:moveTo>
                  <a:pt x="777586" y="689"/>
                </a:moveTo>
                <a:cubicBezTo>
                  <a:pt x="789306" y="2143"/>
                  <a:pt x="800935" y="5920"/>
                  <a:pt x="811806" y="12196"/>
                </a:cubicBezTo>
                <a:lnTo>
                  <a:pt x="1981658" y="687610"/>
                </a:lnTo>
                <a:cubicBezTo>
                  <a:pt x="2025143" y="712717"/>
                  <a:pt x="2040042" y="768321"/>
                  <a:pt x="2014936" y="811807"/>
                </a:cubicBezTo>
                <a:lnTo>
                  <a:pt x="1339522" y="1981658"/>
                </a:lnTo>
                <a:cubicBezTo>
                  <a:pt x="1314415" y="2025144"/>
                  <a:pt x="1258811" y="2040043"/>
                  <a:pt x="1215326" y="2014936"/>
                </a:cubicBezTo>
                <a:lnTo>
                  <a:pt x="45475" y="1339522"/>
                </a:lnTo>
                <a:cubicBezTo>
                  <a:pt x="1989" y="1314416"/>
                  <a:pt x="-12910" y="1258812"/>
                  <a:pt x="12196" y="1215326"/>
                </a:cubicBezTo>
                <a:lnTo>
                  <a:pt x="687610" y="45475"/>
                </a:lnTo>
                <a:cubicBezTo>
                  <a:pt x="706440" y="12860"/>
                  <a:pt x="742425" y="-3674"/>
                  <a:pt x="777586" y="689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fr-CA"/>
          </a:p>
        </p:txBody>
      </p:sp>
      <p:sp>
        <p:nvSpPr>
          <p:cNvPr id="7" name="Picture Placeholder 19"/>
          <p:cNvSpPr>
            <a:spLocks noGrp="1"/>
          </p:cNvSpPr>
          <p:nvPr>
            <p:ph type="pic" sz="quarter" idx="15"/>
          </p:nvPr>
        </p:nvSpPr>
        <p:spPr>
          <a:xfrm>
            <a:off x="7457927" y="930507"/>
            <a:ext cx="2252319" cy="2252319"/>
          </a:xfrm>
          <a:custGeom>
            <a:avLst/>
            <a:gdLst>
              <a:gd name="connsiteX0" fmla="*/ 863966 w 2252319"/>
              <a:gd name="connsiteY0" fmla="*/ 766 h 2252319"/>
              <a:gd name="connsiteX1" fmla="*/ 901987 w 2252319"/>
              <a:gd name="connsiteY1" fmla="*/ 13551 h 2252319"/>
              <a:gd name="connsiteX2" fmla="*/ 2201794 w 2252319"/>
              <a:gd name="connsiteY2" fmla="*/ 763995 h 2252319"/>
              <a:gd name="connsiteX3" fmla="*/ 2238769 w 2252319"/>
              <a:gd name="connsiteY3" fmla="*/ 901987 h 2252319"/>
              <a:gd name="connsiteX4" fmla="*/ 1488325 w 2252319"/>
              <a:gd name="connsiteY4" fmla="*/ 2201794 h 2252319"/>
              <a:gd name="connsiteX5" fmla="*/ 1350333 w 2252319"/>
              <a:gd name="connsiteY5" fmla="*/ 2238769 h 2252319"/>
              <a:gd name="connsiteX6" fmla="*/ 50526 w 2252319"/>
              <a:gd name="connsiteY6" fmla="*/ 1488325 h 2252319"/>
              <a:gd name="connsiteX7" fmla="*/ 13551 w 2252319"/>
              <a:gd name="connsiteY7" fmla="*/ 1350333 h 2252319"/>
              <a:gd name="connsiteX8" fmla="*/ 763995 w 2252319"/>
              <a:gd name="connsiteY8" fmla="*/ 50526 h 2252319"/>
              <a:gd name="connsiteX9" fmla="*/ 863966 w 2252319"/>
              <a:gd name="connsiteY9" fmla="*/ 766 h 22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52319" h="2252319">
                <a:moveTo>
                  <a:pt x="863966" y="766"/>
                </a:moveTo>
                <a:cubicBezTo>
                  <a:pt x="876988" y="2382"/>
                  <a:pt x="889908" y="6577"/>
                  <a:pt x="901987" y="13551"/>
                </a:cubicBezTo>
                <a:lnTo>
                  <a:pt x="2201794" y="763995"/>
                </a:lnTo>
                <a:cubicBezTo>
                  <a:pt x="2250110" y="791890"/>
                  <a:pt x="2266664" y="853672"/>
                  <a:pt x="2238769" y="901987"/>
                </a:cubicBezTo>
                <a:lnTo>
                  <a:pt x="1488325" y="2201794"/>
                </a:lnTo>
                <a:cubicBezTo>
                  <a:pt x="1460430" y="2250110"/>
                  <a:pt x="1398649" y="2266664"/>
                  <a:pt x="1350333" y="2238769"/>
                </a:cubicBezTo>
                <a:lnTo>
                  <a:pt x="50526" y="1488325"/>
                </a:lnTo>
                <a:cubicBezTo>
                  <a:pt x="2211" y="1460430"/>
                  <a:pt x="-14344" y="1398649"/>
                  <a:pt x="13551" y="1350333"/>
                </a:cubicBezTo>
                <a:lnTo>
                  <a:pt x="763995" y="50526"/>
                </a:lnTo>
                <a:cubicBezTo>
                  <a:pt x="784917" y="14289"/>
                  <a:pt x="824899" y="-4082"/>
                  <a:pt x="863966" y="76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fr-CA"/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8629807" y="1857078"/>
            <a:ext cx="3397847" cy="3397847"/>
          </a:xfrm>
          <a:custGeom>
            <a:avLst/>
            <a:gdLst>
              <a:gd name="connsiteX0" fmla="*/ 1303377 w 3397847"/>
              <a:gd name="connsiteY0" fmla="*/ 1155 h 3397847"/>
              <a:gd name="connsiteX1" fmla="*/ 1360737 w 3397847"/>
              <a:gd name="connsiteY1" fmla="*/ 20443 h 3397847"/>
              <a:gd name="connsiteX2" fmla="*/ 3321625 w 3397847"/>
              <a:gd name="connsiteY2" fmla="*/ 1152562 h 3397847"/>
              <a:gd name="connsiteX3" fmla="*/ 3377405 w 3397847"/>
              <a:gd name="connsiteY3" fmla="*/ 1360737 h 3397847"/>
              <a:gd name="connsiteX4" fmla="*/ 2245286 w 3397847"/>
              <a:gd name="connsiteY4" fmla="*/ 3321625 h 3397847"/>
              <a:gd name="connsiteX5" fmla="*/ 2037111 w 3397847"/>
              <a:gd name="connsiteY5" fmla="*/ 3377406 h 3397847"/>
              <a:gd name="connsiteX6" fmla="*/ 76223 w 3397847"/>
              <a:gd name="connsiteY6" fmla="*/ 2245286 h 3397847"/>
              <a:gd name="connsiteX7" fmla="*/ 20443 w 3397847"/>
              <a:gd name="connsiteY7" fmla="*/ 2037111 h 3397847"/>
              <a:gd name="connsiteX8" fmla="*/ 1152562 w 3397847"/>
              <a:gd name="connsiteY8" fmla="*/ 76223 h 3397847"/>
              <a:gd name="connsiteX9" fmla="*/ 1303377 w 3397847"/>
              <a:gd name="connsiteY9" fmla="*/ 1155 h 339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97847" h="3397847">
                <a:moveTo>
                  <a:pt x="1303377" y="1155"/>
                </a:moveTo>
                <a:cubicBezTo>
                  <a:pt x="1323023" y="3593"/>
                  <a:pt x="1342515" y="9922"/>
                  <a:pt x="1360737" y="20443"/>
                </a:cubicBezTo>
                <a:lnTo>
                  <a:pt x="3321625" y="1152562"/>
                </a:lnTo>
                <a:cubicBezTo>
                  <a:pt x="3394514" y="1194644"/>
                  <a:pt x="3419488" y="1287848"/>
                  <a:pt x="3377405" y="1360737"/>
                </a:cubicBezTo>
                <a:lnTo>
                  <a:pt x="2245286" y="3321625"/>
                </a:lnTo>
                <a:cubicBezTo>
                  <a:pt x="2203204" y="3394514"/>
                  <a:pt x="2110000" y="3419488"/>
                  <a:pt x="2037111" y="3377406"/>
                </a:cubicBezTo>
                <a:lnTo>
                  <a:pt x="76223" y="2245286"/>
                </a:lnTo>
                <a:cubicBezTo>
                  <a:pt x="3334" y="2203204"/>
                  <a:pt x="-21640" y="2110000"/>
                  <a:pt x="20443" y="2037111"/>
                </a:cubicBezTo>
                <a:lnTo>
                  <a:pt x="1152562" y="76223"/>
                </a:lnTo>
                <a:cubicBezTo>
                  <a:pt x="1184124" y="21557"/>
                  <a:pt x="1244441" y="-6158"/>
                  <a:pt x="1303377" y="1155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fr-CA"/>
          </a:p>
        </p:txBody>
      </p:sp>
      <p:sp>
        <p:nvSpPr>
          <p:cNvPr id="9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8731812" y="5014686"/>
            <a:ext cx="3361692" cy="3361692"/>
          </a:xfrm>
          <a:custGeom>
            <a:avLst/>
            <a:gdLst>
              <a:gd name="connsiteX0" fmla="*/ 1289509 w 3361692"/>
              <a:gd name="connsiteY0" fmla="*/ 1143 h 3361692"/>
              <a:gd name="connsiteX1" fmla="*/ 1346258 w 3361692"/>
              <a:gd name="connsiteY1" fmla="*/ 20226 h 3361692"/>
              <a:gd name="connsiteX2" fmla="*/ 3286280 w 3361692"/>
              <a:gd name="connsiteY2" fmla="*/ 1140299 h 3361692"/>
              <a:gd name="connsiteX3" fmla="*/ 3341467 w 3361692"/>
              <a:gd name="connsiteY3" fmla="*/ 1346258 h 3361692"/>
              <a:gd name="connsiteX4" fmla="*/ 2221395 w 3361692"/>
              <a:gd name="connsiteY4" fmla="*/ 3286281 h 3361692"/>
              <a:gd name="connsiteX5" fmla="*/ 2015435 w 3361692"/>
              <a:gd name="connsiteY5" fmla="*/ 3341467 h 3361692"/>
              <a:gd name="connsiteX6" fmla="*/ 75413 w 3361692"/>
              <a:gd name="connsiteY6" fmla="*/ 2221395 h 3361692"/>
              <a:gd name="connsiteX7" fmla="*/ 20226 w 3361692"/>
              <a:gd name="connsiteY7" fmla="*/ 2015435 h 3361692"/>
              <a:gd name="connsiteX8" fmla="*/ 1140298 w 3361692"/>
              <a:gd name="connsiteY8" fmla="*/ 75413 h 3361692"/>
              <a:gd name="connsiteX9" fmla="*/ 1289509 w 3361692"/>
              <a:gd name="connsiteY9" fmla="*/ 1143 h 336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61692" h="3361692">
                <a:moveTo>
                  <a:pt x="1289509" y="1143"/>
                </a:moveTo>
                <a:cubicBezTo>
                  <a:pt x="1308945" y="3555"/>
                  <a:pt x="1328230" y="9818"/>
                  <a:pt x="1346258" y="20226"/>
                </a:cubicBezTo>
                <a:lnTo>
                  <a:pt x="3286280" y="1140299"/>
                </a:lnTo>
                <a:cubicBezTo>
                  <a:pt x="3358394" y="1181934"/>
                  <a:pt x="3383102" y="1274144"/>
                  <a:pt x="3341467" y="1346258"/>
                </a:cubicBezTo>
                <a:lnTo>
                  <a:pt x="2221395" y="3286281"/>
                </a:lnTo>
                <a:cubicBezTo>
                  <a:pt x="2179760" y="3358395"/>
                  <a:pt x="2087549" y="3383102"/>
                  <a:pt x="2015435" y="3341467"/>
                </a:cubicBezTo>
                <a:lnTo>
                  <a:pt x="75413" y="2221395"/>
                </a:lnTo>
                <a:cubicBezTo>
                  <a:pt x="3299" y="2179760"/>
                  <a:pt x="-21409" y="2087549"/>
                  <a:pt x="20226" y="2015435"/>
                </a:cubicBezTo>
                <a:lnTo>
                  <a:pt x="1140298" y="75413"/>
                </a:lnTo>
                <a:cubicBezTo>
                  <a:pt x="1171524" y="21327"/>
                  <a:pt x="1231200" y="-6092"/>
                  <a:pt x="1289509" y="11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fr-CA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10957251" y="3913766"/>
            <a:ext cx="2252319" cy="2252319"/>
          </a:xfrm>
          <a:custGeom>
            <a:avLst/>
            <a:gdLst>
              <a:gd name="connsiteX0" fmla="*/ 863965 w 2252319"/>
              <a:gd name="connsiteY0" fmla="*/ 766 h 2252319"/>
              <a:gd name="connsiteX1" fmla="*/ 901987 w 2252319"/>
              <a:gd name="connsiteY1" fmla="*/ 13551 h 2252319"/>
              <a:gd name="connsiteX2" fmla="*/ 2201794 w 2252319"/>
              <a:gd name="connsiteY2" fmla="*/ 763995 h 2252319"/>
              <a:gd name="connsiteX3" fmla="*/ 2238769 w 2252319"/>
              <a:gd name="connsiteY3" fmla="*/ 901987 h 2252319"/>
              <a:gd name="connsiteX4" fmla="*/ 1488325 w 2252319"/>
              <a:gd name="connsiteY4" fmla="*/ 2201794 h 2252319"/>
              <a:gd name="connsiteX5" fmla="*/ 1350333 w 2252319"/>
              <a:gd name="connsiteY5" fmla="*/ 2238769 h 2252319"/>
              <a:gd name="connsiteX6" fmla="*/ 50526 w 2252319"/>
              <a:gd name="connsiteY6" fmla="*/ 1488325 h 2252319"/>
              <a:gd name="connsiteX7" fmla="*/ 13551 w 2252319"/>
              <a:gd name="connsiteY7" fmla="*/ 1350333 h 2252319"/>
              <a:gd name="connsiteX8" fmla="*/ 763995 w 2252319"/>
              <a:gd name="connsiteY8" fmla="*/ 50526 h 2252319"/>
              <a:gd name="connsiteX9" fmla="*/ 863965 w 2252319"/>
              <a:gd name="connsiteY9" fmla="*/ 766 h 225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52319" h="2252319">
                <a:moveTo>
                  <a:pt x="863965" y="766"/>
                </a:moveTo>
                <a:cubicBezTo>
                  <a:pt x="876988" y="2382"/>
                  <a:pt x="889908" y="6578"/>
                  <a:pt x="901987" y="13551"/>
                </a:cubicBezTo>
                <a:lnTo>
                  <a:pt x="2201794" y="763995"/>
                </a:lnTo>
                <a:cubicBezTo>
                  <a:pt x="2250110" y="791890"/>
                  <a:pt x="2266664" y="853672"/>
                  <a:pt x="2238769" y="901987"/>
                </a:cubicBezTo>
                <a:lnTo>
                  <a:pt x="1488325" y="2201794"/>
                </a:lnTo>
                <a:cubicBezTo>
                  <a:pt x="1460430" y="2250110"/>
                  <a:pt x="1398649" y="2266664"/>
                  <a:pt x="1350333" y="2238769"/>
                </a:cubicBezTo>
                <a:lnTo>
                  <a:pt x="50526" y="1488325"/>
                </a:lnTo>
                <a:cubicBezTo>
                  <a:pt x="2210" y="1460430"/>
                  <a:pt x="-14344" y="1398649"/>
                  <a:pt x="13551" y="1350333"/>
                </a:cubicBezTo>
                <a:lnTo>
                  <a:pt x="763995" y="50526"/>
                </a:lnTo>
                <a:cubicBezTo>
                  <a:pt x="784916" y="14289"/>
                  <a:pt x="824898" y="-4081"/>
                  <a:pt x="863965" y="76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fr-CA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9480822" y="-773834"/>
            <a:ext cx="3397847" cy="3397847"/>
          </a:xfrm>
          <a:custGeom>
            <a:avLst/>
            <a:gdLst>
              <a:gd name="connsiteX0" fmla="*/ 1303377 w 3397847"/>
              <a:gd name="connsiteY0" fmla="*/ 1155 h 3397847"/>
              <a:gd name="connsiteX1" fmla="*/ 1360737 w 3397847"/>
              <a:gd name="connsiteY1" fmla="*/ 20443 h 3397847"/>
              <a:gd name="connsiteX2" fmla="*/ 3321625 w 3397847"/>
              <a:gd name="connsiteY2" fmla="*/ 1152562 h 3397847"/>
              <a:gd name="connsiteX3" fmla="*/ 3377405 w 3397847"/>
              <a:gd name="connsiteY3" fmla="*/ 1360737 h 3397847"/>
              <a:gd name="connsiteX4" fmla="*/ 2245286 w 3397847"/>
              <a:gd name="connsiteY4" fmla="*/ 3321625 h 3397847"/>
              <a:gd name="connsiteX5" fmla="*/ 2037111 w 3397847"/>
              <a:gd name="connsiteY5" fmla="*/ 3377405 h 3397847"/>
              <a:gd name="connsiteX6" fmla="*/ 76223 w 3397847"/>
              <a:gd name="connsiteY6" fmla="*/ 2245286 h 3397847"/>
              <a:gd name="connsiteX7" fmla="*/ 20443 w 3397847"/>
              <a:gd name="connsiteY7" fmla="*/ 2037111 h 3397847"/>
              <a:gd name="connsiteX8" fmla="*/ 1152562 w 3397847"/>
              <a:gd name="connsiteY8" fmla="*/ 76223 h 3397847"/>
              <a:gd name="connsiteX9" fmla="*/ 1303377 w 3397847"/>
              <a:gd name="connsiteY9" fmla="*/ 1155 h 339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97847" h="3397847">
                <a:moveTo>
                  <a:pt x="1303377" y="1155"/>
                </a:moveTo>
                <a:cubicBezTo>
                  <a:pt x="1323023" y="3593"/>
                  <a:pt x="1342515" y="9922"/>
                  <a:pt x="1360737" y="20443"/>
                </a:cubicBezTo>
                <a:lnTo>
                  <a:pt x="3321625" y="1152562"/>
                </a:lnTo>
                <a:cubicBezTo>
                  <a:pt x="3394514" y="1194644"/>
                  <a:pt x="3419488" y="1287848"/>
                  <a:pt x="3377405" y="1360737"/>
                </a:cubicBezTo>
                <a:lnTo>
                  <a:pt x="2245286" y="3321625"/>
                </a:lnTo>
                <a:cubicBezTo>
                  <a:pt x="2203204" y="3394514"/>
                  <a:pt x="2110000" y="3419488"/>
                  <a:pt x="2037111" y="3377405"/>
                </a:cubicBezTo>
                <a:lnTo>
                  <a:pt x="76223" y="2245286"/>
                </a:lnTo>
                <a:cubicBezTo>
                  <a:pt x="3334" y="2203204"/>
                  <a:pt x="-21640" y="2110000"/>
                  <a:pt x="20443" y="2037111"/>
                </a:cubicBezTo>
                <a:lnTo>
                  <a:pt x="1152562" y="76223"/>
                </a:lnTo>
                <a:cubicBezTo>
                  <a:pt x="1184123" y="21557"/>
                  <a:pt x="1244441" y="-6158"/>
                  <a:pt x="1303377" y="1155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fr-CA"/>
          </a:p>
        </p:txBody>
      </p:sp>
      <p:sp>
        <p:nvSpPr>
          <p:cNvPr id="12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4102046" y="1640563"/>
            <a:ext cx="4664915" cy="4664915"/>
          </a:xfrm>
          <a:custGeom>
            <a:avLst/>
            <a:gdLst>
              <a:gd name="connsiteX0" fmla="*/ 1748988 w 4664915"/>
              <a:gd name="connsiteY0" fmla="*/ 521 h 4664915"/>
              <a:gd name="connsiteX1" fmla="*/ 1868160 w 4664915"/>
              <a:gd name="connsiteY1" fmla="*/ 28066 h 4664915"/>
              <a:gd name="connsiteX2" fmla="*/ 4560269 w 4664915"/>
              <a:gd name="connsiteY2" fmla="*/ 1582356 h 4664915"/>
              <a:gd name="connsiteX3" fmla="*/ 4636850 w 4664915"/>
              <a:gd name="connsiteY3" fmla="*/ 1868160 h 4664915"/>
              <a:gd name="connsiteX4" fmla="*/ 3082560 w 4664915"/>
              <a:gd name="connsiteY4" fmla="*/ 4560269 h 4664915"/>
              <a:gd name="connsiteX5" fmla="*/ 2796756 w 4664915"/>
              <a:gd name="connsiteY5" fmla="*/ 4636850 h 4664915"/>
              <a:gd name="connsiteX6" fmla="*/ 104647 w 4664915"/>
              <a:gd name="connsiteY6" fmla="*/ 3082560 h 4664915"/>
              <a:gd name="connsiteX7" fmla="*/ 28066 w 4664915"/>
              <a:gd name="connsiteY7" fmla="*/ 2796756 h 4664915"/>
              <a:gd name="connsiteX8" fmla="*/ 1582356 w 4664915"/>
              <a:gd name="connsiteY8" fmla="*/ 104647 h 4664915"/>
              <a:gd name="connsiteX9" fmla="*/ 1748988 w 4664915"/>
              <a:gd name="connsiteY9" fmla="*/ 521 h 466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64915" h="4664915">
                <a:moveTo>
                  <a:pt x="1748988" y="521"/>
                </a:moveTo>
                <a:cubicBezTo>
                  <a:pt x="1789186" y="-2319"/>
                  <a:pt x="1830634" y="6400"/>
                  <a:pt x="1868160" y="28066"/>
                </a:cubicBezTo>
                <a:lnTo>
                  <a:pt x="4560269" y="1582356"/>
                </a:lnTo>
                <a:cubicBezTo>
                  <a:pt x="4660339" y="1640132"/>
                  <a:pt x="4694626" y="1768090"/>
                  <a:pt x="4636850" y="1868160"/>
                </a:cubicBezTo>
                <a:lnTo>
                  <a:pt x="3082560" y="4560269"/>
                </a:lnTo>
                <a:cubicBezTo>
                  <a:pt x="3024785" y="4660339"/>
                  <a:pt x="2896826" y="4694626"/>
                  <a:pt x="2796756" y="4636850"/>
                </a:cubicBezTo>
                <a:lnTo>
                  <a:pt x="104647" y="3082560"/>
                </a:lnTo>
                <a:cubicBezTo>
                  <a:pt x="4577" y="3024785"/>
                  <a:pt x="-29709" y="2896826"/>
                  <a:pt x="28066" y="2796756"/>
                </a:cubicBezTo>
                <a:lnTo>
                  <a:pt x="1582356" y="104647"/>
                </a:lnTo>
                <a:cubicBezTo>
                  <a:pt x="1618466" y="42103"/>
                  <a:pt x="1681991" y="5256"/>
                  <a:pt x="1748988" y="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540001" y="889000"/>
            <a:ext cx="8703732" cy="5080000"/>
          </a:xfrm>
        </p:spPr>
        <p:txBody>
          <a:bodyPr/>
          <a:lstStyle/>
          <a:p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1556896"/>
              <a:gd name="connsiteY0" fmla="*/ 0 h 6858000"/>
              <a:gd name="connsiteX1" fmla="*/ 5395372 w 11556896"/>
              <a:gd name="connsiteY1" fmla="*/ 0 h 6858000"/>
              <a:gd name="connsiteX2" fmla="*/ 5778448 w 11556896"/>
              <a:gd name="connsiteY2" fmla="*/ 426378 h 6858000"/>
              <a:gd name="connsiteX3" fmla="*/ 6161525 w 11556896"/>
              <a:gd name="connsiteY3" fmla="*/ 0 h 6858000"/>
              <a:gd name="connsiteX4" fmla="*/ 11556896 w 11556896"/>
              <a:gd name="connsiteY4" fmla="*/ 0 h 6858000"/>
              <a:gd name="connsiteX5" fmla="*/ 8476134 w 11556896"/>
              <a:gd name="connsiteY5" fmla="*/ 3429000 h 6858000"/>
              <a:gd name="connsiteX6" fmla="*/ 11556896 w 11556896"/>
              <a:gd name="connsiteY6" fmla="*/ 6858000 h 6858000"/>
              <a:gd name="connsiteX7" fmla="*/ 6161525 w 11556896"/>
              <a:gd name="connsiteY7" fmla="*/ 6858000 h 6858000"/>
              <a:gd name="connsiteX8" fmla="*/ 5778448 w 11556896"/>
              <a:gd name="connsiteY8" fmla="*/ 6431622 h 6858000"/>
              <a:gd name="connsiteX9" fmla="*/ 5395372 w 11556896"/>
              <a:gd name="connsiteY9" fmla="*/ 6858000 h 6858000"/>
              <a:gd name="connsiteX10" fmla="*/ 0 w 11556896"/>
              <a:gd name="connsiteY10" fmla="*/ 6858000 h 6858000"/>
              <a:gd name="connsiteX11" fmla="*/ 3080762 w 11556896"/>
              <a:gd name="connsiteY11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56896" h="6858000">
                <a:moveTo>
                  <a:pt x="0" y="0"/>
                </a:moveTo>
                <a:lnTo>
                  <a:pt x="5395372" y="0"/>
                </a:lnTo>
                <a:lnTo>
                  <a:pt x="5778448" y="426378"/>
                </a:lnTo>
                <a:lnTo>
                  <a:pt x="6161525" y="0"/>
                </a:lnTo>
                <a:lnTo>
                  <a:pt x="11556896" y="0"/>
                </a:lnTo>
                <a:lnTo>
                  <a:pt x="8476134" y="3429000"/>
                </a:lnTo>
                <a:lnTo>
                  <a:pt x="11556896" y="6858000"/>
                </a:lnTo>
                <a:lnTo>
                  <a:pt x="6161525" y="6858000"/>
                </a:lnTo>
                <a:lnTo>
                  <a:pt x="5778448" y="6431622"/>
                </a:lnTo>
                <a:lnTo>
                  <a:pt x="5395372" y="6858000"/>
                </a:lnTo>
                <a:lnTo>
                  <a:pt x="0" y="6858000"/>
                </a:lnTo>
                <a:lnTo>
                  <a:pt x="3080762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752850" cy="6858000"/>
          </a:xfrm>
        </p:spPr>
        <p:txBody>
          <a:bodyPr/>
          <a:lstStyle/>
          <a:p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356100" y="0"/>
            <a:ext cx="1490400" cy="6858000"/>
          </a:xfrm>
        </p:spPr>
        <p:txBody>
          <a:bodyPr/>
          <a:lstStyle/>
          <a:p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356100" cy="4089400"/>
          </a:xfrm>
        </p:spPr>
        <p:txBody>
          <a:bodyPr/>
          <a:lstStyle/>
          <a:p>
            <a:endParaRPr lang="fr-CA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4089400"/>
            <a:ext cx="4356100" cy="2768600"/>
          </a:xfrm>
        </p:spPr>
        <p:txBody>
          <a:bodyPr/>
          <a:lstStyle/>
          <a:p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623732" y="0"/>
            <a:ext cx="8568267" cy="6858000"/>
          </a:xfrm>
        </p:spPr>
        <p:txBody>
          <a:bodyPr/>
          <a:lstStyle/>
          <a:p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-2195966" y="-50800"/>
            <a:ext cx="10483851" cy="6959605"/>
          </a:xfrm>
          <a:custGeom>
            <a:avLst/>
            <a:gdLst>
              <a:gd name="connsiteX0" fmla="*/ 6843599 w 10483851"/>
              <a:gd name="connsiteY0" fmla="*/ 43256 h 6959605"/>
              <a:gd name="connsiteX1" fmla="*/ 3429328 w 10483851"/>
              <a:gd name="connsiteY1" fmla="*/ 6959605 h 6959605"/>
              <a:gd name="connsiteX2" fmla="*/ 0 w 10483851"/>
              <a:gd name="connsiteY2" fmla="*/ 58360 h 6959605"/>
              <a:gd name="connsiteX3" fmla="*/ 7029451 w 10483851"/>
              <a:gd name="connsiteY3" fmla="*/ 0 h 6959605"/>
              <a:gd name="connsiteX4" fmla="*/ 10483851 w 10483851"/>
              <a:gd name="connsiteY4" fmla="*/ 6908800 h 6959605"/>
              <a:gd name="connsiteX5" fmla="*/ 3575051 w 10483851"/>
              <a:gd name="connsiteY5" fmla="*/ 6908800 h 695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83851" h="6959605">
                <a:moveTo>
                  <a:pt x="6843599" y="43256"/>
                </a:moveTo>
                <a:lnTo>
                  <a:pt x="3429328" y="6959605"/>
                </a:lnTo>
                <a:lnTo>
                  <a:pt x="0" y="58360"/>
                </a:lnTo>
                <a:close/>
                <a:moveTo>
                  <a:pt x="7029451" y="0"/>
                </a:moveTo>
                <a:lnTo>
                  <a:pt x="10483851" y="6908800"/>
                </a:lnTo>
                <a:lnTo>
                  <a:pt x="3575051" y="6908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39566" cy="6858000"/>
          </a:xfrm>
          <a:custGeom>
            <a:avLst/>
            <a:gdLst>
              <a:gd name="connsiteX0" fmla="*/ 1726557 w 4039566"/>
              <a:gd name="connsiteY0" fmla="*/ 0 h 6858000"/>
              <a:gd name="connsiteX1" fmla="*/ 3009418 w 4039566"/>
              <a:gd name="connsiteY1" fmla="*/ 0 h 6858000"/>
              <a:gd name="connsiteX2" fmla="*/ 3009418 w 4039566"/>
              <a:gd name="connsiteY2" fmla="*/ 6858000 h 6858000"/>
              <a:gd name="connsiteX3" fmla="*/ 1726557 w 4039566"/>
              <a:gd name="connsiteY3" fmla="*/ 6858000 h 6858000"/>
              <a:gd name="connsiteX4" fmla="*/ 0 w 4039566"/>
              <a:gd name="connsiteY4" fmla="*/ 0 h 6858000"/>
              <a:gd name="connsiteX5" fmla="*/ 1620838 w 4039566"/>
              <a:gd name="connsiteY5" fmla="*/ 0 h 6858000"/>
              <a:gd name="connsiteX6" fmla="*/ 1620838 w 4039566"/>
              <a:gd name="connsiteY6" fmla="*/ 6858000 h 6858000"/>
              <a:gd name="connsiteX7" fmla="*/ 0 w 4039566"/>
              <a:gd name="connsiteY7" fmla="*/ 6858000 h 6858000"/>
              <a:gd name="connsiteX8" fmla="*/ 3115138 w 4039566"/>
              <a:gd name="connsiteY8" fmla="*/ 0 h 6858000"/>
              <a:gd name="connsiteX9" fmla="*/ 4039566 w 4039566"/>
              <a:gd name="connsiteY9" fmla="*/ 0 h 6858000"/>
              <a:gd name="connsiteX10" fmla="*/ 4039566 w 4039566"/>
              <a:gd name="connsiteY10" fmla="*/ 6858000 h 6858000"/>
              <a:gd name="connsiteX11" fmla="*/ 3115138 w 4039566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39566" h="6858000">
                <a:moveTo>
                  <a:pt x="1726557" y="0"/>
                </a:moveTo>
                <a:lnTo>
                  <a:pt x="3009418" y="0"/>
                </a:lnTo>
                <a:lnTo>
                  <a:pt x="3009418" y="6858000"/>
                </a:lnTo>
                <a:lnTo>
                  <a:pt x="1726557" y="6858000"/>
                </a:lnTo>
                <a:close/>
                <a:moveTo>
                  <a:pt x="0" y="0"/>
                </a:moveTo>
                <a:lnTo>
                  <a:pt x="1620838" y="0"/>
                </a:lnTo>
                <a:lnTo>
                  <a:pt x="1620838" y="6858000"/>
                </a:lnTo>
                <a:lnTo>
                  <a:pt x="0" y="6858000"/>
                </a:lnTo>
                <a:close/>
                <a:moveTo>
                  <a:pt x="3115138" y="0"/>
                </a:moveTo>
                <a:lnTo>
                  <a:pt x="4039566" y="0"/>
                </a:lnTo>
                <a:lnTo>
                  <a:pt x="4039566" y="6858000"/>
                </a:lnTo>
                <a:lnTo>
                  <a:pt x="3115138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468089" y="2066306"/>
            <a:ext cx="2286000" cy="4791694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286000" cy="4791694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936178" y="0"/>
            <a:ext cx="2286000" cy="4791694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2468089" y="0"/>
            <a:ext cx="2286000" cy="186739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4990604"/>
            <a:ext cx="2286000" cy="186739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4936178" y="4990605"/>
            <a:ext cx="2286000" cy="186739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7437911" y="2066306"/>
            <a:ext cx="2286000" cy="4791694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4969822" y="0"/>
            <a:ext cx="2286000" cy="4791694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9906000" y="0"/>
            <a:ext cx="2286000" cy="4791694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7437911" y="0"/>
            <a:ext cx="2286000" cy="186739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4969822" y="4990604"/>
            <a:ext cx="2286000" cy="186739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9906000" y="4990605"/>
            <a:ext cx="2286000" cy="186739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CA"/>
              <a:t>Picture</a:t>
            </a:r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3"/>
          <p:cNvSpPr>
            <a:spLocks noGrp="1"/>
          </p:cNvSpPr>
          <p:nvPr>
            <p:ph type="pic" sz="quarter" idx="11" hasCustomPrompt="1"/>
          </p:nvPr>
        </p:nvSpPr>
        <p:spPr>
          <a:xfrm>
            <a:off x="-2675" y="-1"/>
            <a:ext cx="3050006" cy="5420139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fr-CA"/>
              <a:t>Picture</a:t>
            </a:r>
          </a:p>
        </p:txBody>
      </p:sp>
      <p:sp>
        <p:nvSpPr>
          <p:cNvPr id="16" name="Picture Placeholder 23"/>
          <p:cNvSpPr>
            <a:spLocks noGrp="1"/>
          </p:cNvSpPr>
          <p:nvPr>
            <p:ph type="pic" sz="quarter" idx="12" hasCustomPrompt="1"/>
          </p:nvPr>
        </p:nvSpPr>
        <p:spPr>
          <a:xfrm>
            <a:off x="3044656" y="0"/>
            <a:ext cx="3050006" cy="5420139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fr-CA"/>
              <a:t>Picture</a:t>
            </a:r>
          </a:p>
        </p:txBody>
      </p:sp>
      <p:sp>
        <p:nvSpPr>
          <p:cNvPr id="17" name="Picture Placeholder 23"/>
          <p:cNvSpPr>
            <a:spLocks noGrp="1"/>
          </p:cNvSpPr>
          <p:nvPr>
            <p:ph type="pic" sz="quarter" idx="13" hasCustomPrompt="1"/>
          </p:nvPr>
        </p:nvSpPr>
        <p:spPr>
          <a:xfrm>
            <a:off x="6089312" y="-1"/>
            <a:ext cx="3050006" cy="5420139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fr-CA"/>
              <a:t>Picture</a:t>
            </a:r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14" hasCustomPrompt="1"/>
          </p:nvPr>
        </p:nvSpPr>
        <p:spPr>
          <a:xfrm>
            <a:off x="9143331" y="0"/>
            <a:ext cx="3050006" cy="5420139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fr-CA"/>
              <a:t>Picture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400" cy="5776854"/>
          </a:xfrm>
          <a:custGeom>
            <a:avLst/>
            <a:gdLst>
              <a:gd name="connsiteX0" fmla="*/ 0 w 2438400"/>
              <a:gd name="connsiteY0" fmla="*/ 0 h 5776854"/>
              <a:gd name="connsiteX1" fmla="*/ 2438400 w 2438400"/>
              <a:gd name="connsiteY1" fmla="*/ 0 h 5776854"/>
              <a:gd name="connsiteX2" fmla="*/ 2438400 w 2438400"/>
              <a:gd name="connsiteY2" fmla="*/ 5605524 h 5776854"/>
              <a:gd name="connsiteX3" fmla="*/ 2358293 w 2438400"/>
              <a:gd name="connsiteY3" fmla="*/ 5561339 h 5776854"/>
              <a:gd name="connsiteX4" fmla="*/ 2133600 w 2438400"/>
              <a:gd name="connsiteY4" fmla="*/ 5438875 h 5776854"/>
              <a:gd name="connsiteX5" fmla="*/ 1766887 w 2438400"/>
              <a:gd name="connsiteY5" fmla="*/ 5322341 h 5776854"/>
              <a:gd name="connsiteX6" fmla="*/ 1552575 w 2438400"/>
              <a:gd name="connsiteY6" fmla="*/ 5348679 h 5776854"/>
              <a:gd name="connsiteX7" fmla="*/ 1285875 w 2438400"/>
              <a:gd name="connsiteY7" fmla="*/ 5532181 h 5776854"/>
              <a:gd name="connsiteX8" fmla="*/ 1238250 w 2438400"/>
              <a:gd name="connsiteY8" fmla="*/ 5370548 h 5776854"/>
              <a:gd name="connsiteX9" fmla="*/ 990600 w 2438400"/>
              <a:gd name="connsiteY9" fmla="*/ 5650563 h 5776854"/>
              <a:gd name="connsiteX10" fmla="*/ 819150 w 2438400"/>
              <a:gd name="connsiteY10" fmla="*/ 5435279 h 5776854"/>
              <a:gd name="connsiteX11" fmla="*/ 542925 w 2438400"/>
              <a:gd name="connsiteY11" fmla="*/ 5626070 h 5776854"/>
              <a:gd name="connsiteX12" fmla="*/ 485775 w 2438400"/>
              <a:gd name="connsiteY12" fmla="*/ 5486986 h 5776854"/>
              <a:gd name="connsiteX13" fmla="*/ 114300 w 2438400"/>
              <a:gd name="connsiteY13" fmla="*/ 5733664 h 5776854"/>
              <a:gd name="connsiteX14" fmla="*/ 8707 w 2438400"/>
              <a:gd name="connsiteY14" fmla="*/ 5762043 h 5776854"/>
              <a:gd name="connsiteX15" fmla="*/ 0 w 2438400"/>
              <a:gd name="connsiteY15" fmla="*/ 5762897 h 5776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38400" h="5776854">
                <a:moveTo>
                  <a:pt x="0" y="0"/>
                </a:moveTo>
                <a:lnTo>
                  <a:pt x="2438400" y="0"/>
                </a:lnTo>
                <a:lnTo>
                  <a:pt x="2438400" y="5605524"/>
                </a:lnTo>
                <a:lnTo>
                  <a:pt x="2358293" y="5561339"/>
                </a:lnTo>
                <a:cubicBezTo>
                  <a:pt x="2273126" y="5507828"/>
                  <a:pt x="2187178" y="5440940"/>
                  <a:pt x="2133600" y="5438875"/>
                </a:cubicBezTo>
                <a:cubicBezTo>
                  <a:pt x="1990725" y="5433367"/>
                  <a:pt x="2049462" y="5918398"/>
                  <a:pt x="1766887" y="5322341"/>
                </a:cubicBezTo>
                <a:cubicBezTo>
                  <a:pt x="1731311" y="5247297"/>
                  <a:pt x="1632744" y="5313706"/>
                  <a:pt x="1552575" y="5348679"/>
                </a:cubicBezTo>
                <a:cubicBezTo>
                  <a:pt x="1472406" y="5383652"/>
                  <a:pt x="1338262" y="5528536"/>
                  <a:pt x="1285875" y="5532181"/>
                </a:cubicBezTo>
                <a:cubicBezTo>
                  <a:pt x="1233488" y="5535826"/>
                  <a:pt x="1287462" y="5350818"/>
                  <a:pt x="1238250" y="5370548"/>
                </a:cubicBezTo>
                <a:cubicBezTo>
                  <a:pt x="1189038" y="5390279"/>
                  <a:pt x="1031245" y="5602952"/>
                  <a:pt x="990600" y="5650563"/>
                </a:cubicBezTo>
                <a:cubicBezTo>
                  <a:pt x="668338" y="6028064"/>
                  <a:pt x="893762" y="5439361"/>
                  <a:pt x="819150" y="5435279"/>
                </a:cubicBezTo>
                <a:cubicBezTo>
                  <a:pt x="744538" y="5431196"/>
                  <a:pt x="588419" y="5598643"/>
                  <a:pt x="542925" y="5626070"/>
                </a:cubicBezTo>
                <a:cubicBezTo>
                  <a:pt x="196851" y="5834714"/>
                  <a:pt x="557213" y="5469053"/>
                  <a:pt x="485775" y="5486986"/>
                </a:cubicBezTo>
                <a:cubicBezTo>
                  <a:pt x="414337" y="5504918"/>
                  <a:pt x="198438" y="5687368"/>
                  <a:pt x="114300" y="5733664"/>
                </a:cubicBezTo>
                <a:cubicBezTo>
                  <a:pt x="51197" y="5768387"/>
                  <a:pt x="32743" y="5762689"/>
                  <a:pt x="8707" y="5762043"/>
                </a:cubicBezTo>
                <a:lnTo>
                  <a:pt x="0" y="57628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fr-CA"/>
              <a:t>Picture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 hasCustomPrompt="1"/>
          </p:nvPr>
        </p:nvSpPr>
        <p:spPr>
          <a:xfrm>
            <a:off x="2438400" y="0"/>
            <a:ext cx="2438400" cy="5735162"/>
          </a:xfrm>
          <a:custGeom>
            <a:avLst/>
            <a:gdLst>
              <a:gd name="connsiteX0" fmla="*/ 0 w 2438400"/>
              <a:gd name="connsiteY0" fmla="*/ 0 h 5735162"/>
              <a:gd name="connsiteX1" fmla="*/ 2438400 w 2438400"/>
              <a:gd name="connsiteY1" fmla="*/ 0 h 5735162"/>
              <a:gd name="connsiteX2" fmla="*/ 2438400 w 2438400"/>
              <a:gd name="connsiteY2" fmla="*/ 5369662 h 5735162"/>
              <a:gd name="connsiteX3" fmla="*/ 2405610 w 2438400"/>
              <a:gd name="connsiteY3" fmla="*/ 5314368 h 5735162"/>
              <a:gd name="connsiteX4" fmla="*/ 2266950 w 2438400"/>
              <a:gd name="connsiteY4" fmla="*/ 5282685 h 5735162"/>
              <a:gd name="connsiteX5" fmla="*/ 1905000 w 2438400"/>
              <a:gd name="connsiteY5" fmla="*/ 5313787 h 5735162"/>
              <a:gd name="connsiteX6" fmla="*/ 1457325 w 2438400"/>
              <a:gd name="connsiteY6" fmla="*/ 5567463 h 5735162"/>
              <a:gd name="connsiteX7" fmla="*/ 900113 w 2438400"/>
              <a:gd name="connsiteY7" fmla="*/ 5413800 h 5735162"/>
              <a:gd name="connsiteX8" fmla="*/ 857250 w 2438400"/>
              <a:gd name="connsiteY8" fmla="*/ 5267134 h 5735162"/>
              <a:gd name="connsiteX9" fmla="*/ 371475 w 2438400"/>
              <a:gd name="connsiteY9" fmla="*/ 5735122 h 5735162"/>
              <a:gd name="connsiteX10" fmla="*/ 185737 w 2438400"/>
              <a:gd name="connsiteY10" fmla="*/ 5355386 h 5735162"/>
              <a:gd name="connsiteX11" fmla="*/ 3571 w 2438400"/>
              <a:gd name="connsiteY11" fmla="*/ 5607494 h 5735162"/>
              <a:gd name="connsiteX12" fmla="*/ 0 w 2438400"/>
              <a:gd name="connsiteY12" fmla="*/ 5605524 h 5735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8400" h="5735162">
                <a:moveTo>
                  <a:pt x="0" y="0"/>
                </a:moveTo>
                <a:lnTo>
                  <a:pt x="2438400" y="0"/>
                </a:lnTo>
                <a:lnTo>
                  <a:pt x="2438400" y="5369662"/>
                </a:lnTo>
                <a:lnTo>
                  <a:pt x="2405610" y="5314368"/>
                </a:lnTo>
                <a:cubicBezTo>
                  <a:pt x="2359561" y="5225427"/>
                  <a:pt x="2339523" y="5159959"/>
                  <a:pt x="2266950" y="5282685"/>
                </a:cubicBezTo>
                <a:cubicBezTo>
                  <a:pt x="2162585" y="5459173"/>
                  <a:pt x="1730374" y="5052012"/>
                  <a:pt x="1905000" y="5313787"/>
                </a:cubicBezTo>
                <a:cubicBezTo>
                  <a:pt x="1975269" y="5419124"/>
                  <a:pt x="1836506" y="5958155"/>
                  <a:pt x="1457325" y="5567463"/>
                </a:cubicBezTo>
                <a:cubicBezTo>
                  <a:pt x="1048657" y="5146388"/>
                  <a:pt x="818493" y="5737332"/>
                  <a:pt x="900113" y="5413800"/>
                </a:cubicBezTo>
                <a:cubicBezTo>
                  <a:pt x="906463" y="5398249"/>
                  <a:pt x="945356" y="5213580"/>
                  <a:pt x="857250" y="5267134"/>
                </a:cubicBezTo>
                <a:cubicBezTo>
                  <a:pt x="769144" y="5320687"/>
                  <a:pt x="401750" y="5725236"/>
                  <a:pt x="371475" y="5735122"/>
                </a:cubicBezTo>
                <a:cubicBezTo>
                  <a:pt x="307975" y="5740305"/>
                  <a:pt x="180966" y="5251037"/>
                  <a:pt x="185737" y="5355386"/>
                </a:cubicBezTo>
                <a:cubicBezTo>
                  <a:pt x="198437" y="5633117"/>
                  <a:pt x="111521" y="5655366"/>
                  <a:pt x="3571" y="5607494"/>
                </a:cubicBezTo>
                <a:lnTo>
                  <a:pt x="0" y="560552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lang="fr-CA" sz="1800" dirty="0"/>
            </a:lvl1pPr>
          </a:lstStyle>
          <a:p>
            <a:r>
              <a:rPr lang="fr-CA"/>
              <a:t>Picture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 hasCustomPrompt="1"/>
          </p:nvPr>
        </p:nvSpPr>
        <p:spPr>
          <a:xfrm>
            <a:off x="4876800" y="0"/>
            <a:ext cx="2438400" cy="5571015"/>
          </a:xfrm>
          <a:custGeom>
            <a:avLst/>
            <a:gdLst>
              <a:gd name="connsiteX0" fmla="*/ 0 w 2438400"/>
              <a:gd name="connsiteY0" fmla="*/ 0 h 5571015"/>
              <a:gd name="connsiteX1" fmla="*/ 2438400 w 2438400"/>
              <a:gd name="connsiteY1" fmla="*/ 0 h 5571015"/>
              <a:gd name="connsiteX2" fmla="*/ 2438400 w 2438400"/>
              <a:gd name="connsiteY2" fmla="*/ 5016326 h 5571015"/>
              <a:gd name="connsiteX3" fmla="*/ 2418293 w 2438400"/>
              <a:gd name="connsiteY3" fmla="*/ 5028074 h 5571015"/>
              <a:gd name="connsiteX4" fmla="*/ 2152650 w 2438400"/>
              <a:gd name="connsiteY4" fmla="*/ 4940562 h 5571015"/>
              <a:gd name="connsiteX5" fmla="*/ 1528763 w 2438400"/>
              <a:gd name="connsiteY5" fmla="*/ 5567268 h 5571015"/>
              <a:gd name="connsiteX6" fmla="*/ 1219200 w 2438400"/>
              <a:gd name="connsiteY6" fmla="*/ 5127174 h 5571015"/>
              <a:gd name="connsiteX7" fmla="*/ 757237 w 2438400"/>
              <a:gd name="connsiteY7" fmla="*/ 5390959 h 5571015"/>
              <a:gd name="connsiteX8" fmla="*/ 800100 w 2438400"/>
              <a:gd name="connsiteY8" fmla="*/ 5173828 h 5571015"/>
              <a:gd name="connsiteX9" fmla="*/ 261938 w 2438400"/>
              <a:gd name="connsiteY9" fmla="*/ 5486888 h 5571015"/>
              <a:gd name="connsiteX10" fmla="*/ 7852 w 2438400"/>
              <a:gd name="connsiteY10" fmla="*/ 5382902 h 5571015"/>
              <a:gd name="connsiteX11" fmla="*/ 0 w 2438400"/>
              <a:gd name="connsiteY11" fmla="*/ 5369662 h 557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38400" h="5571015">
                <a:moveTo>
                  <a:pt x="0" y="0"/>
                </a:moveTo>
                <a:lnTo>
                  <a:pt x="2438400" y="0"/>
                </a:lnTo>
                <a:lnTo>
                  <a:pt x="2438400" y="5016326"/>
                </a:lnTo>
                <a:lnTo>
                  <a:pt x="2418293" y="5028074"/>
                </a:lnTo>
                <a:cubicBezTo>
                  <a:pt x="2086432" y="5195923"/>
                  <a:pt x="2490004" y="4227524"/>
                  <a:pt x="2152650" y="4940562"/>
                </a:cubicBezTo>
                <a:cubicBezTo>
                  <a:pt x="1826793" y="5629301"/>
                  <a:pt x="1612828" y="5573991"/>
                  <a:pt x="1528763" y="5567268"/>
                </a:cubicBezTo>
                <a:cubicBezTo>
                  <a:pt x="986569" y="5523902"/>
                  <a:pt x="1347788" y="5156559"/>
                  <a:pt x="1219200" y="5127174"/>
                </a:cubicBezTo>
                <a:cubicBezTo>
                  <a:pt x="1090613" y="5097790"/>
                  <a:pt x="827088" y="5383183"/>
                  <a:pt x="757237" y="5390959"/>
                </a:cubicBezTo>
                <a:cubicBezTo>
                  <a:pt x="687387" y="5398734"/>
                  <a:pt x="882650" y="5157841"/>
                  <a:pt x="800100" y="5173828"/>
                </a:cubicBezTo>
                <a:cubicBezTo>
                  <a:pt x="717550" y="5189817"/>
                  <a:pt x="630237" y="5420634"/>
                  <a:pt x="261938" y="5486888"/>
                </a:cubicBezTo>
                <a:cubicBezTo>
                  <a:pt x="129474" y="5508514"/>
                  <a:pt x="55825" y="5450688"/>
                  <a:pt x="7852" y="5382902"/>
                </a:cubicBezTo>
                <a:lnTo>
                  <a:pt x="0" y="536966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fr-CA"/>
              <a:t>Picture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 hasCustomPrompt="1"/>
          </p:nvPr>
        </p:nvSpPr>
        <p:spPr>
          <a:xfrm>
            <a:off x="7315200" y="0"/>
            <a:ext cx="2438400" cy="5762211"/>
          </a:xfrm>
          <a:custGeom>
            <a:avLst/>
            <a:gdLst>
              <a:gd name="connsiteX0" fmla="*/ 0 w 2438400"/>
              <a:gd name="connsiteY0" fmla="*/ 0 h 5762211"/>
              <a:gd name="connsiteX1" fmla="*/ 2438400 w 2438400"/>
              <a:gd name="connsiteY1" fmla="*/ 0 h 5762211"/>
              <a:gd name="connsiteX2" fmla="*/ 2438400 w 2438400"/>
              <a:gd name="connsiteY2" fmla="*/ 5484006 h 5762211"/>
              <a:gd name="connsiteX3" fmla="*/ 2411663 w 2438400"/>
              <a:gd name="connsiteY3" fmla="*/ 5465487 h 5762211"/>
              <a:gd name="connsiteX4" fmla="*/ 2095501 w 2438400"/>
              <a:gd name="connsiteY4" fmla="*/ 5034938 h 5762211"/>
              <a:gd name="connsiteX5" fmla="*/ 2095500 w 2438400"/>
              <a:gd name="connsiteY5" fmla="*/ 5600411 h 5762211"/>
              <a:gd name="connsiteX6" fmla="*/ 1681162 w 2438400"/>
              <a:gd name="connsiteY6" fmla="*/ 5759518 h 5762211"/>
              <a:gd name="connsiteX7" fmla="*/ 1466850 w 2438400"/>
              <a:gd name="connsiteY7" fmla="*/ 5363648 h 5762211"/>
              <a:gd name="connsiteX8" fmla="*/ 1219200 w 2438400"/>
              <a:gd name="connsiteY8" fmla="*/ 5158276 h 5762211"/>
              <a:gd name="connsiteX9" fmla="*/ 1447800 w 2438400"/>
              <a:gd name="connsiteY9" fmla="*/ 4816154 h 5762211"/>
              <a:gd name="connsiteX10" fmla="*/ 1019175 w 2438400"/>
              <a:gd name="connsiteY10" fmla="*/ 5084410 h 5762211"/>
              <a:gd name="connsiteX11" fmla="*/ 923925 w 2438400"/>
              <a:gd name="connsiteY11" fmla="*/ 4568408 h 5762211"/>
              <a:gd name="connsiteX12" fmla="*/ 314324 w 2438400"/>
              <a:gd name="connsiteY12" fmla="*/ 5710142 h 5762211"/>
              <a:gd name="connsiteX13" fmla="*/ 404813 w 2438400"/>
              <a:gd name="connsiteY13" fmla="*/ 5317091 h 5762211"/>
              <a:gd name="connsiteX14" fmla="*/ 609600 w 2438400"/>
              <a:gd name="connsiteY14" fmla="*/ 4878358 h 5762211"/>
              <a:gd name="connsiteX15" fmla="*/ 285750 w 2438400"/>
              <a:gd name="connsiteY15" fmla="*/ 5248569 h 5762211"/>
              <a:gd name="connsiteX16" fmla="*/ 171450 w 2438400"/>
              <a:gd name="connsiteY16" fmla="*/ 4878358 h 5762211"/>
              <a:gd name="connsiteX17" fmla="*/ 18331 w 2438400"/>
              <a:gd name="connsiteY17" fmla="*/ 5005614 h 5762211"/>
              <a:gd name="connsiteX18" fmla="*/ 0 w 2438400"/>
              <a:gd name="connsiteY18" fmla="*/ 5016326 h 5762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38400" h="5762211">
                <a:moveTo>
                  <a:pt x="0" y="0"/>
                </a:moveTo>
                <a:lnTo>
                  <a:pt x="2438400" y="0"/>
                </a:lnTo>
                <a:lnTo>
                  <a:pt x="2438400" y="5484006"/>
                </a:lnTo>
                <a:lnTo>
                  <a:pt x="2411663" y="5465487"/>
                </a:lnTo>
                <a:cubicBezTo>
                  <a:pt x="2275573" y="5341161"/>
                  <a:pt x="2155776" y="4980558"/>
                  <a:pt x="2095501" y="5034938"/>
                </a:cubicBezTo>
                <a:cubicBezTo>
                  <a:pt x="1988345" y="5131613"/>
                  <a:pt x="2114550" y="5605595"/>
                  <a:pt x="2095500" y="5600411"/>
                </a:cubicBezTo>
                <a:cubicBezTo>
                  <a:pt x="1713878" y="5388503"/>
                  <a:pt x="1785937" y="5798978"/>
                  <a:pt x="1681162" y="5759518"/>
                </a:cubicBezTo>
                <a:cubicBezTo>
                  <a:pt x="1576387" y="5720057"/>
                  <a:pt x="1491457" y="4935219"/>
                  <a:pt x="1466850" y="5363648"/>
                </a:cubicBezTo>
                <a:cubicBezTo>
                  <a:pt x="1460064" y="5481804"/>
                  <a:pt x="1008062" y="5492413"/>
                  <a:pt x="1219200" y="5158276"/>
                </a:cubicBezTo>
                <a:cubicBezTo>
                  <a:pt x="1270464" y="5077148"/>
                  <a:pt x="1481137" y="4828465"/>
                  <a:pt x="1447800" y="4816154"/>
                </a:cubicBezTo>
                <a:cubicBezTo>
                  <a:pt x="1414463" y="4803843"/>
                  <a:pt x="1106488" y="5125701"/>
                  <a:pt x="1019175" y="5084410"/>
                </a:cubicBezTo>
                <a:cubicBezTo>
                  <a:pt x="931863" y="5043118"/>
                  <a:pt x="1041400" y="4464119"/>
                  <a:pt x="923925" y="4568408"/>
                </a:cubicBezTo>
                <a:cubicBezTo>
                  <a:pt x="806450" y="4672696"/>
                  <a:pt x="333374" y="5715326"/>
                  <a:pt x="314324" y="5710142"/>
                </a:cubicBezTo>
                <a:cubicBezTo>
                  <a:pt x="192086" y="5814075"/>
                  <a:pt x="355600" y="5455722"/>
                  <a:pt x="404813" y="5317091"/>
                </a:cubicBezTo>
                <a:cubicBezTo>
                  <a:pt x="454026" y="5178460"/>
                  <a:pt x="629444" y="4889779"/>
                  <a:pt x="609600" y="4878358"/>
                </a:cubicBezTo>
                <a:cubicBezTo>
                  <a:pt x="589756" y="4866938"/>
                  <a:pt x="304800" y="5253752"/>
                  <a:pt x="285750" y="5248569"/>
                </a:cubicBezTo>
                <a:cubicBezTo>
                  <a:pt x="-269875" y="5910977"/>
                  <a:pt x="428232" y="4631505"/>
                  <a:pt x="171450" y="4878358"/>
                </a:cubicBezTo>
                <a:cubicBezTo>
                  <a:pt x="110152" y="4937286"/>
                  <a:pt x="59718" y="4978550"/>
                  <a:pt x="18331" y="5005614"/>
                </a:cubicBezTo>
                <a:lnTo>
                  <a:pt x="0" y="501632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fr-CA"/>
              <a:t>Picture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4" hasCustomPrompt="1"/>
          </p:nvPr>
        </p:nvSpPr>
        <p:spPr>
          <a:xfrm>
            <a:off x="9753600" y="0"/>
            <a:ext cx="2438400" cy="5779608"/>
          </a:xfrm>
          <a:custGeom>
            <a:avLst/>
            <a:gdLst>
              <a:gd name="connsiteX0" fmla="*/ 0 w 2438400"/>
              <a:gd name="connsiteY0" fmla="*/ 0 h 5779608"/>
              <a:gd name="connsiteX1" fmla="*/ 2438400 w 2438400"/>
              <a:gd name="connsiteY1" fmla="*/ 0 h 5779608"/>
              <a:gd name="connsiteX2" fmla="*/ 2438400 w 2438400"/>
              <a:gd name="connsiteY2" fmla="*/ 5547606 h 5779608"/>
              <a:gd name="connsiteX3" fmla="*/ 2423833 w 2438400"/>
              <a:gd name="connsiteY3" fmla="*/ 5534207 h 5779608"/>
              <a:gd name="connsiteX4" fmla="*/ 2257425 w 2438400"/>
              <a:gd name="connsiteY4" fmla="*/ 5370548 h 5779608"/>
              <a:gd name="connsiteX5" fmla="*/ 2281238 w 2438400"/>
              <a:gd name="connsiteY5" fmla="*/ 5600702 h 5779608"/>
              <a:gd name="connsiteX6" fmla="*/ 1952625 w 2438400"/>
              <a:gd name="connsiteY6" fmla="*/ 5558813 h 5779608"/>
              <a:gd name="connsiteX7" fmla="*/ 1933575 w 2438400"/>
              <a:gd name="connsiteY7" fmla="*/ 5779150 h 5779608"/>
              <a:gd name="connsiteX8" fmla="*/ 1495425 w 2438400"/>
              <a:gd name="connsiteY8" fmla="*/ 5490874 h 5779608"/>
              <a:gd name="connsiteX9" fmla="*/ 1243012 w 2438400"/>
              <a:gd name="connsiteY9" fmla="*/ 5296292 h 5779608"/>
              <a:gd name="connsiteX10" fmla="*/ 1357313 w 2438400"/>
              <a:gd name="connsiteY10" fmla="*/ 5067109 h 5779608"/>
              <a:gd name="connsiteX11" fmla="*/ 1062037 w 2438400"/>
              <a:gd name="connsiteY11" fmla="*/ 5458605 h 5779608"/>
              <a:gd name="connsiteX12" fmla="*/ 847725 w 2438400"/>
              <a:gd name="connsiteY12" fmla="*/ 5319230 h 5779608"/>
              <a:gd name="connsiteX13" fmla="*/ 838200 w 2438400"/>
              <a:gd name="connsiteY13" fmla="*/ 5708782 h 5779608"/>
              <a:gd name="connsiteX14" fmla="*/ 595313 w 2438400"/>
              <a:gd name="connsiteY14" fmla="*/ 5593510 h 5779608"/>
              <a:gd name="connsiteX15" fmla="*/ 504825 w 2438400"/>
              <a:gd name="connsiteY15" fmla="*/ 5081980 h 5779608"/>
              <a:gd name="connsiteX16" fmla="*/ 357188 w 2438400"/>
              <a:gd name="connsiteY16" fmla="*/ 5496317 h 5779608"/>
              <a:gd name="connsiteX17" fmla="*/ 300037 w 2438400"/>
              <a:gd name="connsiteY17" fmla="*/ 5020359 h 5779608"/>
              <a:gd name="connsiteX18" fmla="*/ 19171 w 2438400"/>
              <a:gd name="connsiteY18" fmla="*/ 5497284 h 5779608"/>
              <a:gd name="connsiteX19" fmla="*/ 0 w 2438400"/>
              <a:gd name="connsiteY19" fmla="*/ 5484006 h 577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38400" h="5779608">
                <a:moveTo>
                  <a:pt x="0" y="0"/>
                </a:moveTo>
                <a:lnTo>
                  <a:pt x="2438400" y="0"/>
                </a:lnTo>
                <a:lnTo>
                  <a:pt x="2438400" y="5547606"/>
                </a:lnTo>
                <a:lnTo>
                  <a:pt x="2423833" y="5534207"/>
                </a:lnTo>
                <a:cubicBezTo>
                  <a:pt x="2354411" y="5464710"/>
                  <a:pt x="2284214" y="5371348"/>
                  <a:pt x="2257425" y="5370548"/>
                </a:cubicBezTo>
                <a:cubicBezTo>
                  <a:pt x="2214563" y="5369268"/>
                  <a:pt x="2355851" y="5576469"/>
                  <a:pt x="2281238" y="5600702"/>
                </a:cubicBezTo>
                <a:cubicBezTo>
                  <a:pt x="2206626" y="5624936"/>
                  <a:pt x="2010569" y="5529071"/>
                  <a:pt x="1952625" y="5558813"/>
                </a:cubicBezTo>
                <a:cubicBezTo>
                  <a:pt x="1894681" y="5588554"/>
                  <a:pt x="2009775" y="5790474"/>
                  <a:pt x="1933575" y="5779150"/>
                </a:cubicBezTo>
                <a:cubicBezTo>
                  <a:pt x="1857375" y="5767827"/>
                  <a:pt x="1419225" y="5639353"/>
                  <a:pt x="1495425" y="5490874"/>
                </a:cubicBezTo>
                <a:cubicBezTo>
                  <a:pt x="1789127" y="4838069"/>
                  <a:pt x="1266031" y="5366920"/>
                  <a:pt x="1243012" y="5296292"/>
                </a:cubicBezTo>
                <a:cubicBezTo>
                  <a:pt x="1219993" y="5225664"/>
                  <a:pt x="1387476" y="5040057"/>
                  <a:pt x="1357313" y="5067109"/>
                </a:cubicBezTo>
                <a:cubicBezTo>
                  <a:pt x="1327151" y="5094161"/>
                  <a:pt x="1168113" y="5244307"/>
                  <a:pt x="1062037" y="5458605"/>
                </a:cubicBezTo>
                <a:cubicBezTo>
                  <a:pt x="957263" y="5620109"/>
                  <a:pt x="885031" y="5277534"/>
                  <a:pt x="847725" y="5319230"/>
                </a:cubicBezTo>
                <a:cubicBezTo>
                  <a:pt x="810419" y="5360926"/>
                  <a:pt x="858075" y="5706078"/>
                  <a:pt x="838200" y="5708782"/>
                </a:cubicBezTo>
                <a:cubicBezTo>
                  <a:pt x="772644" y="5816380"/>
                  <a:pt x="650575" y="5430256"/>
                  <a:pt x="595313" y="5593510"/>
                </a:cubicBezTo>
                <a:cubicBezTo>
                  <a:pt x="408472" y="6145473"/>
                  <a:pt x="544513" y="5098179"/>
                  <a:pt x="504825" y="5081980"/>
                </a:cubicBezTo>
                <a:cubicBezTo>
                  <a:pt x="465138" y="5065782"/>
                  <a:pt x="391319" y="5506587"/>
                  <a:pt x="357188" y="5496317"/>
                </a:cubicBezTo>
                <a:cubicBezTo>
                  <a:pt x="323057" y="5486047"/>
                  <a:pt x="325646" y="4899742"/>
                  <a:pt x="300037" y="5020359"/>
                </a:cubicBezTo>
                <a:cubicBezTo>
                  <a:pt x="209847" y="5445151"/>
                  <a:pt x="111956" y="5539804"/>
                  <a:pt x="19171" y="5497284"/>
                </a:cubicBezTo>
                <a:lnTo>
                  <a:pt x="0" y="548400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fr-CA"/>
              <a:t>Picture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4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8581358" cy="6858000"/>
          </a:xfrm>
          <a:custGeom>
            <a:avLst/>
            <a:gdLst>
              <a:gd name="connsiteX0" fmla="*/ 282387 w 8581358"/>
              <a:gd name="connsiteY0" fmla="*/ 1969004 h 6858000"/>
              <a:gd name="connsiteX1" fmla="*/ 655463 w 8581358"/>
              <a:gd name="connsiteY1" fmla="*/ 2957603 h 6858000"/>
              <a:gd name="connsiteX2" fmla="*/ 1323531 w 8581358"/>
              <a:gd name="connsiteY2" fmla="*/ 2130380 h 6858000"/>
              <a:gd name="connsiteX3" fmla="*/ 2 w 8581358"/>
              <a:gd name="connsiteY3" fmla="*/ 0 h 6858000"/>
              <a:gd name="connsiteX4" fmla="*/ 5988984 w 8581358"/>
              <a:gd name="connsiteY4" fmla="*/ 0 h 6858000"/>
              <a:gd name="connsiteX5" fmla="*/ 6576401 w 8581358"/>
              <a:gd name="connsiteY5" fmla="*/ 91049 h 6858000"/>
              <a:gd name="connsiteX6" fmla="*/ 1803830 w 8581358"/>
              <a:gd name="connsiteY6" fmla="*/ 6000608 h 6858000"/>
              <a:gd name="connsiteX7" fmla="*/ 1871102 w 8581358"/>
              <a:gd name="connsiteY7" fmla="*/ 6178870 h 6858000"/>
              <a:gd name="connsiteX8" fmla="*/ 6912401 w 8581358"/>
              <a:gd name="connsiteY8" fmla="*/ 1 h 6858000"/>
              <a:gd name="connsiteX9" fmla="*/ 8581358 w 8581358"/>
              <a:gd name="connsiteY9" fmla="*/ 1 h 6858000"/>
              <a:gd name="connsiteX10" fmla="*/ 2985962 w 8581358"/>
              <a:gd name="connsiteY10" fmla="*/ 6858000 h 6858000"/>
              <a:gd name="connsiteX11" fmla="*/ 740712 w 8581358"/>
              <a:gd name="connsiteY11" fmla="*/ 6858000 h 6858000"/>
              <a:gd name="connsiteX12" fmla="*/ 740711 w 8581358"/>
              <a:gd name="connsiteY12" fmla="*/ 6857999 h 6858000"/>
              <a:gd name="connsiteX13" fmla="*/ 2 w 8581358"/>
              <a:gd name="connsiteY13" fmla="*/ 6858000 h 6858000"/>
              <a:gd name="connsiteX14" fmla="*/ 1 w 8581358"/>
              <a:gd name="connsiteY14" fmla="*/ 6175976 h 6858000"/>
              <a:gd name="connsiteX15" fmla="*/ 329405 w 8581358"/>
              <a:gd name="connsiteY15" fmla="*/ 5768098 h 6858000"/>
              <a:gd name="connsiteX16" fmla="*/ 239755 w 8581358"/>
              <a:gd name="connsiteY16" fmla="*/ 5530540 h 6858000"/>
              <a:gd name="connsiteX17" fmla="*/ 1 w 8581358"/>
              <a:gd name="connsiteY17" fmla="*/ 5827412 h 6858000"/>
              <a:gd name="connsiteX18" fmla="*/ 1 w 8581358"/>
              <a:gd name="connsiteY18" fmla="*/ 3769219 h 6858000"/>
              <a:gd name="connsiteX19" fmla="*/ 3 w 8581358"/>
              <a:gd name="connsiteY19" fmla="*/ 3769218 h 6858000"/>
              <a:gd name="connsiteX20" fmla="*/ 2 w 8581358"/>
              <a:gd name="connsiteY20" fmla="*/ 1925234 h 6858000"/>
              <a:gd name="connsiteX21" fmla="*/ 0 w 8581358"/>
              <a:gd name="connsiteY21" fmla="*/ 1925234 h 6858000"/>
              <a:gd name="connsiteX22" fmla="*/ 0 w 8581358"/>
              <a:gd name="connsiteY22" fmla="*/ 612367 h 6858000"/>
              <a:gd name="connsiteX23" fmla="*/ 3743126 w 8581358"/>
              <a:gd name="connsiteY23" fmla="*/ 1192548 h 6858000"/>
              <a:gd name="connsiteX24" fmla="*/ 1184822 w 8581358"/>
              <a:gd name="connsiteY24" fmla="*/ 4360327 h 6858000"/>
              <a:gd name="connsiteX25" fmla="*/ 1274472 w 8581358"/>
              <a:gd name="connsiteY25" fmla="*/ 4597885 h 6858000"/>
              <a:gd name="connsiteX26" fmla="*/ 4156807 w 8581358"/>
              <a:gd name="connsiteY26" fmla="*/ 1028881 h 6858000"/>
              <a:gd name="connsiteX27" fmla="*/ 1 w 8581358"/>
              <a:gd name="connsiteY27" fmla="*/ 3845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581358" h="6858000">
                <a:moveTo>
                  <a:pt x="282387" y="1969004"/>
                </a:moveTo>
                <a:lnTo>
                  <a:pt x="655463" y="2957603"/>
                </a:lnTo>
                <a:lnTo>
                  <a:pt x="1323531" y="2130380"/>
                </a:lnTo>
                <a:close/>
                <a:moveTo>
                  <a:pt x="2" y="0"/>
                </a:moveTo>
                <a:lnTo>
                  <a:pt x="5988984" y="0"/>
                </a:lnTo>
                <a:lnTo>
                  <a:pt x="6576401" y="91049"/>
                </a:lnTo>
                <a:lnTo>
                  <a:pt x="1803830" y="6000608"/>
                </a:lnTo>
                <a:lnTo>
                  <a:pt x="1871102" y="6178870"/>
                </a:lnTo>
                <a:lnTo>
                  <a:pt x="6912401" y="1"/>
                </a:lnTo>
                <a:lnTo>
                  <a:pt x="8581358" y="1"/>
                </a:lnTo>
                <a:lnTo>
                  <a:pt x="2985962" y="6858000"/>
                </a:lnTo>
                <a:lnTo>
                  <a:pt x="740712" y="6858000"/>
                </a:lnTo>
                <a:lnTo>
                  <a:pt x="740711" y="6857999"/>
                </a:lnTo>
                <a:lnTo>
                  <a:pt x="2" y="6858000"/>
                </a:lnTo>
                <a:lnTo>
                  <a:pt x="1" y="6175976"/>
                </a:lnTo>
                <a:lnTo>
                  <a:pt x="329405" y="5768098"/>
                </a:lnTo>
                <a:lnTo>
                  <a:pt x="239755" y="5530540"/>
                </a:lnTo>
                <a:lnTo>
                  <a:pt x="1" y="5827412"/>
                </a:lnTo>
                <a:lnTo>
                  <a:pt x="1" y="3769219"/>
                </a:lnTo>
                <a:lnTo>
                  <a:pt x="3" y="3769218"/>
                </a:lnTo>
                <a:lnTo>
                  <a:pt x="2" y="1925234"/>
                </a:lnTo>
                <a:lnTo>
                  <a:pt x="0" y="1925234"/>
                </a:lnTo>
                <a:lnTo>
                  <a:pt x="0" y="612367"/>
                </a:lnTo>
                <a:lnTo>
                  <a:pt x="3743126" y="1192548"/>
                </a:lnTo>
                <a:lnTo>
                  <a:pt x="1184822" y="4360327"/>
                </a:lnTo>
                <a:lnTo>
                  <a:pt x="1274472" y="4597885"/>
                </a:lnTo>
                <a:lnTo>
                  <a:pt x="4156807" y="1028881"/>
                </a:lnTo>
                <a:lnTo>
                  <a:pt x="1" y="3845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402337" y="1092201"/>
            <a:ext cx="9073222" cy="5851744"/>
          </a:xfrm>
          <a:custGeom>
            <a:avLst/>
            <a:gdLst>
              <a:gd name="connsiteX0" fmla="*/ 2240587 w 7943915"/>
              <a:gd name="connsiteY0" fmla="*/ 0 h 5123401"/>
              <a:gd name="connsiteX1" fmla="*/ 7943915 w 7943915"/>
              <a:gd name="connsiteY1" fmla="*/ 2494203 h 5123401"/>
              <a:gd name="connsiteX2" fmla="*/ 0 w 7943915"/>
              <a:gd name="connsiteY2" fmla="*/ 5123401 h 5123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43915" h="5123401">
                <a:moveTo>
                  <a:pt x="2240587" y="0"/>
                </a:moveTo>
                <a:lnTo>
                  <a:pt x="7943915" y="2494203"/>
                </a:lnTo>
                <a:lnTo>
                  <a:pt x="0" y="51234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315200" cy="6858000"/>
          </a:xfrm>
          <a:prstGeom prst="rtTriangle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42310" y="0"/>
            <a:ext cx="5794034" cy="4043362"/>
          </a:xfrm>
          <a:custGeom>
            <a:avLst/>
            <a:gdLst>
              <a:gd name="connsiteX0" fmla="*/ 0 w 1814513"/>
              <a:gd name="connsiteY0" fmla="*/ 971550 h 971550"/>
              <a:gd name="connsiteX1" fmla="*/ 907257 w 1814513"/>
              <a:gd name="connsiteY1" fmla="*/ 0 h 971550"/>
              <a:gd name="connsiteX2" fmla="*/ 1814513 w 1814513"/>
              <a:gd name="connsiteY2" fmla="*/ 971550 h 971550"/>
              <a:gd name="connsiteX3" fmla="*/ 0 w 1814513"/>
              <a:gd name="connsiteY3" fmla="*/ 971550 h 971550"/>
              <a:gd name="connsiteX0-1" fmla="*/ 2178843 w 3993356"/>
              <a:gd name="connsiteY0-2" fmla="*/ 1743075 h 1743075"/>
              <a:gd name="connsiteX1-3" fmla="*/ 0 w 3993356"/>
              <a:gd name="connsiteY1-4" fmla="*/ 0 h 1743075"/>
              <a:gd name="connsiteX2-5" fmla="*/ 3993356 w 3993356"/>
              <a:gd name="connsiteY2-6" fmla="*/ 1743075 h 1743075"/>
              <a:gd name="connsiteX3-7" fmla="*/ 2178843 w 3993356"/>
              <a:gd name="connsiteY3-8" fmla="*/ 1743075 h 1743075"/>
              <a:gd name="connsiteX0-9" fmla="*/ 2178843 w 5336381"/>
              <a:gd name="connsiteY0-10" fmla="*/ 1743075 h 1743075"/>
              <a:gd name="connsiteX1-11" fmla="*/ 0 w 5336381"/>
              <a:gd name="connsiteY1-12" fmla="*/ 0 h 1743075"/>
              <a:gd name="connsiteX2-13" fmla="*/ 5336381 w 5336381"/>
              <a:gd name="connsiteY2-14" fmla="*/ 0 h 1743075"/>
              <a:gd name="connsiteX3-15" fmla="*/ 2178843 w 5336381"/>
              <a:gd name="connsiteY3-16" fmla="*/ 1743075 h 1743075"/>
              <a:gd name="connsiteX0-17" fmla="*/ 3679031 w 5336381"/>
              <a:gd name="connsiteY0-18" fmla="*/ 3514725 h 3514725"/>
              <a:gd name="connsiteX1-19" fmla="*/ 0 w 5336381"/>
              <a:gd name="connsiteY1-20" fmla="*/ 0 h 3514725"/>
              <a:gd name="connsiteX2-21" fmla="*/ 5336381 w 5336381"/>
              <a:gd name="connsiteY2-22" fmla="*/ 0 h 3514725"/>
              <a:gd name="connsiteX3-23" fmla="*/ 3679031 w 5336381"/>
              <a:gd name="connsiteY3-24" fmla="*/ 3514725 h 3514725"/>
              <a:gd name="connsiteX0-25" fmla="*/ 3679031 w 5336381"/>
              <a:gd name="connsiteY0-26" fmla="*/ 3471862 h 3471862"/>
              <a:gd name="connsiteX1-27" fmla="*/ 0 w 5336381"/>
              <a:gd name="connsiteY1-28" fmla="*/ 0 h 3471862"/>
              <a:gd name="connsiteX2-29" fmla="*/ 5336381 w 5336381"/>
              <a:gd name="connsiteY2-30" fmla="*/ 0 h 3471862"/>
              <a:gd name="connsiteX3-31" fmla="*/ 3679031 w 5336381"/>
              <a:gd name="connsiteY3-32" fmla="*/ 3471862 h 3471862"/>
              <a:gd name="connsiteX0-33" fmla="*/ 4093368 w 5336381"/>
              <a:gd name="connsiteY0-34" fmla="*/ 3043237 h 3043237"/>
              <a:gd name="connsiteX1-35" fmla="*/ 0 w 5336381"/>
              <a:gd name="connsiteY1-36" fmla="*/ 0 h 3043237"/>
              <a:gd name="connsiteX2-37" fmla="*/ 5336381 w 5336381"/>
              <a:gd name="connsiteY2-38" fmla="*/ 0 h 3043237"/>
              <a:gd name="connsiteX3-39" fmla="*/ 4093368 w 5336381"/>
              <a:gd name="connsiteY3-40" fmla="*/ 3043237 h 3043237"/>
              <a:gd name="connsiteX0-41" fmla="*/ 3764756 w 5336381"/>
              <a:gd name="connsiteY0-42" fmla="*/ 4057650 h 4057650"/>
              <a:gd name="connsiteX1-43" fmla="*/ 0 w 5336381"/>
              <a:gd name="connsiteY1-44" fmla="*/ 0 h 4057650"/>
              <a:gd name="connsiteX2-45" fmla="*/ 5336381 w 5336381"/>
              <a:gd name="connsiteY2-46" fmla="*/ 0 h 4057650"/>
              <a:gd name="connsiteX3-47" fmla="*/ 3764756 w 5336381"/>
              <a:gd name="connsiteY3-48" fmla="*/ 4057650 h 4057650"/>
              <a:gd name="connsiteX0-49" fmla="*/ 4279106 w 5850731"/>
              <a:gd name="connsiteY0-50" fmla="*/ 4057650 h 4057650"/>
              <a:gd name="connsiteX1-51" fmla="*/ 0 w 5850731"/>
              <a:gd name="connsiteY1-52" fmla="*/ 14288 h 4057650"/>
              <a:gd name="connsiteX2-53" fmla="*/ 5850731 w 5850731"/>
              <a:gd name="connsiteY2-54" fmla="*/ 0 h 4057650"/>
              <a:gd name="connsiteX3-55" fmla="*/ 4279106 w 5850731"/>
              <a:gd name="connsiteY3-56" fmla="*/ 4057650 h 4057650"/>
              <a:gd name="connsiteX0-57" fmla="*/ 4279106 w 5765006"/>
              <a:gd name="connsiteY0-58" fmla="*/ 4043362 h 4043362"/>
              <a:gd name="connsiteX1-59" fmla="*/ 0 w 5765006"/>
              <a:gd name="connsiteY1-60" fmla="*/ 0 h 4043362"/>
              <a:gd name="connsiteX2-61" fmla="*/ 5765006 w 5765006"/>
              <a:gd name="connsiteY2-62" fmla="*/ 0 h 4043362"/>
              <a:gd name="connsiteX3-63" fmla="*/ 4279106 w 5765006"/>
              <a:gd name="connsiteY3-64" fmla="*/ 4043362 h 4043362"/>
              <a:gd name="connsiteX0-65" fmla="*/ 4308134 w 5794034"/>
              <a:gd name="connsiteY0-66" fmla="*/ 4043362 h 4043362"/>
              <a:gd name="connsiteX1-67" fmla="*/ 0 w 5794034"/>
              <a:gd name="connsiteY1-68" fmla="*/ 0 h 4043362"/>
              <a:gd name="connsiteX2-69" fmla="*/ 5794034 w 5794034"/>
              <a:gd name="connsiteY2-70" fmla="*/ 0 h 4043362"/>
              <a:gd name="connsiteX3-71" fmla="*/ 4308134 w 5794034"/>
              <a:gd name="connsiteY3-72" fmla="*/ 4043362 h 40433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794034" h="4043362">
                <a:moveTo>
                  <a:pt x="4308134" y="4043362"/>
                </a:moveTo>
                <a:lnTo>
                  <a:pt x="0" y="0"/>
                </a:lnTo>
                <a:lnTo>
                  <a:pt x="5794034" y="0"/>
                </a:lnTo>
                <a:lnTo>
                  <a:pt x="4308134" y="4043362"/>
                </a:lnTo>
                <a:close/>
              </a:path>
            </a:pathLst>
          </a:custGeom>
        </p:spPr>
        <p:txBody>
          <a:bodyPr/>
          <a:lstStyle/>
          <a:p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-3737429" y="0"/>
            <a:ext cx="10604599" cy="6889476"/>
          </a:xfrm>
          <a:custGeom>
            <a:avLst/>
            <a:gdLst>
              <a:gd name="connsiteX0" fmla="*/ 4549174 w 10604599"/>
              <a:gd name="connsiteY0" fmla="*/ 867625 h 6889476"/>
              <a:gd name="connsiteX1" fmla="*/ 10604599 w 10604599"/>
              <a:gd name="connsiteY1" fmla="*/ 879330 h 6889476"/>
              <a:gd name="connsiteX2" fmla="*/ 7674170 w 10604599"/>
              <a:gd name="connsiteY2" fmla="*/ 6889476 h 6889476"/>
              <a:gd name="connsiteX3" fmla="*/ 4549174 w 10604599"/>
              <a:gd name="connsiteY3" fmla="*/ 867625 h 6889476"/>
              <a:gd name="connsiteX4" fmla="*/ 3737429 w 10604599"/>
              <a:gd name="connsiteY4" fmla="*/ 0 h 6889476"/>
              <a:gd name="connsiteX5" fmla="*/ 7474857 w 10604599"/>
              <a:gd name="connsiteY5" fmla="*/ 6855390 h 6889476"/>
              <a:gd name="connsiteX6" fmla="*/ 0 w 10604599"/>
              <a:gd name="connsiteY6" fmla="*/ 6855390 h 688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4599" h="6889476">
                <a:moveTo>
                  <a:pt x="4549174" y="867625"/>
                </a:moveTo>
                <a:lnTo>
                  <a:pt x="10604599" y="879330"/>
                </a:lnTo>
                <a:cubicBezTo>
                  <a:pt x="9627590" y="2882714"/>
                  <a:pt x="8651178" y="4886092"/>
                  <a:pt x="7674170" y="6889476"/>
                </a:cubicBezTo>
                <a:cubicBezTo>
                  <a:pt x="6666126" y="4891717"/>
                  <a:pt x="5557218" y="2865384"/>
                  <a:pt x="4549174" y="867625"/>
                </a:cubicBezTo>
                <a:close/>
                <a:moveTo>
                  <a:pt x="3737429" y="0"/>
                </a:moveTo>
                <a:lnTo>
                  <a:pt x="7474857" y="6855390"/>
                </a:lnTo>
                <a:lnTo>
                  <a:pt x="0" y="68553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743200"/>
          </a:xfrm>
        </p:spPr>
        <p:txBody>
          <a:bodyPr/>
          <a:lstStyle/>
          <a:p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048500" cy="6858000"/>
          </a:xfrm>
        </p:spPr>
        <p:txBody>
          <a:bodyPr/>
          <a:lstStyle/>
          <a:p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3695700"/>
            <a:ext cx="3886200" cy="3162300"/>
          </a:xfrm>
          <a:custGeom>
            <a:avLst/>
            <a:gdLst>
              <a:gd name="connsiteX0" fmla="*/ 0 w 3886200"/>
              <a:gd name="connsiteY0" fmla="*/ 0 h 3162300"/>
              <a:gd name="connsiteX1" fmla="*/ 12700 w 3886200"/>
              <a:gd name="connsiteY1" fmla="*/ 0 h 3162300"/>
              <a:gd name="connsiteX2" fmla="*/ 3886200 w 3886200"/>
              <a:gd name="connsiteY2" fmla="*/ 443839 h 3162300"/>
              <a:gd name="connsiteX3" fmla="*/ 3886200 w 3886200"/>
              <a:gd name="connsiteY3" fmla="*/ 3162300 h 3162300"/>
              <a:gd name="connsiteX4" fmla="*/ 0 w 3886200"/>
              <a:gd name="connsiteY4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6200" h="3162300">
                <a:moveTo>
                  <a:pt x="0" y="0"/>
                </a:moveTo>
                <a:lnTo>
                  <a:pt x="12700" y="0"/>
                </a:lnTo>
                <a:lnTo>
                  <a:pt x="3886200" y="443839"/>
                </a:lnTo>
                <a:lnTo>
                  <a:pt x="3886200" y="3162300"/>
                </a:lnTo>
                <a:lnTo>
                  <a:pt x="0" y="3162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165600" y="4170098"/>
            <a:ext cx="3886200" cy="2687902"/>
          </a:xfrm>
          <a:custGeom>
            <a:avLst/>
            <a:gdLst>
              <a:gd name="connsiteX0" fmla="*/ 3886200 w 3886200"/>
              <a:gd name="connsiteY0" fmla="*/ 0 h 2687902"/>
              <a:gd name="connsiteX1" fmla="*/ 3886200 w 3886200"/>
              <a:gd name="connsiteY1" fmla="*/ 2687902 h 2687902"/>
              <a:gd name="connsiteX2" fmla="*/ 0 w 3886200"/>
              <a:gd name="connsiteY2" fmla="*/ 2687902 h 2687902"/>
              <a:gd name="connsiteX3" fmla="*/ 0 w 3886200"/>
              <a:gd name="connsiteY3" fmla="*/ 2911 h 2687902"/>
              <a:gd name="connsiteX4" fmla="*/ 1930400 w 3886200"/>
              <a:gd name="connsiteY4" fmla="*/ 224102 h 2687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6200" h="2687902">
                <a:moveTo>
                  <a:pt x="3886200" y="0"/>
                </a:moveTo>
                <a:lnTo>
                  <a:pt x="3886200" y="2687902"/>
                </a:lnTo>
                <a:lnTo>
                  <a:pt x="0" y="2687902"/>
                </a:lnTo>
                <a:lnTo>
                  <a:pt x="0" y="2911"/>
                </a:lnTo>
                <a:lnTo>
                  <a:pt x="1930400" y="224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8305800" y="3695700"/>
            <a:ext cx="3886200" cy="3162300"/>
          </a:xfrm>
          <a:custGeom>
            <a:avLst/>
            <a:gdLst>
              <a:gd name="connsiteX0" fmla="*/ 3886200 w 3886200"/>
              <a:gd name="connsiteY0" fmla="*/ 0 h 3162300"/>
              <a:gd name="connsiteX1" fmla="*/ 3886200 w 3886200"/>
              <a:gd name="connsiteY1" fmla="*/ 3162300 h 3162300"/>
              <a:gd name="connsiteX2" fmla="*/ 0 w 3886200"/>
              <a:gd name="connsiteY2" fmla="*/ 3162300 h 3162300"/>
              <a:gd name="connsiteX3" fmla="*/ 0 w 3886200"/>
              <a:gd name="connsiteY3" fmla="*/ 445294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6200" h="3162300">
                <a:moveTo>
                  <a:pt x="3886200" y="0"/>
                </a:moveTo>
                <a:lnTo>
                  <a:pt x="3886200" y="3162300"/>
                </a:lnTo>
                <a:lnTo>
                  <a:pt x="0" y="3162300"/>
                </a:lnTo>
                <a:lnTo>
                  <a:pt x="0" y="4452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456113" y="0"/>
            <a:ext cx="7735887" cy="3410857"/>
          </a:xfrm>
        </p:spPr>
        <p:txBody>
          <a:bodyPr/>
          <a:lstStyle/>
          <a:p>
            <a:endParaRPr lang="fr-CA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3410857"/>
            <a:ext cx="4456113" cy="3447143"/>
          </a:xfrm>
        </p:spPr>
        <p:txBody>
          <a:bodyPr/>
          <a:lstStyle/>
          <a:p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456113" y="0"/>
            <a:ext cx="7735887" cy="3410857"/>
          </a:xfrm>
        </p:spPr>
        <p:txBody>
          <a:bodyPr/>
          <a:lstStyle/>
          <a:p>
            <a:endParaRPr lang="fr-CA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4456113" cy="6858000"/>
          </a:xfrm>
        </p:spPr>
        <p:txBody>
          <a:bodyPr/>
          <a:lstStyle/>
          <a:p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fr-CA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64000" cy="5222875"/>
          </a:xfrm>
        </p:spPr>
        <p:txBody>
          <a:bodyPr/>
          <a:lstStyle/>
          <a:p>
            <a:endParaRPr lang="fr-CA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063998" y="0"/>
            <a:ext cx="4064000" cy="5222875"/>
          </a:xfrm>
        </p:spPr>
        <p:txBody>
          <a:bodyPr/>
          <a:lstStyle/>
          <a:p>
            <a:endParaRPr lang="fr-CA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127996" y="0"/>
            <a:ext cx="4064000" cy="5222875"/>
          </a:xfrm>
        </p:spPr>
        <p:txBody>
          <a:bodyPr/>
          <a:lstStyle/>
          <a:p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0485" y="2018341"/>
            <a:ext cx="2422394" cy="2349381"/>
          </a:xfrm>
        </p:spPr>
        <p:txBody>
          <a:bodyPr/>
          <a:lstStyle/>
          <a:p>
            <a:endParaRPr lang="fr-CA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423364" y="2018341"/>
            <a:ext cx="2422394" cy="2349381"/>
          </a:xfrm>
        </p:spPr>
        <p:txBody>
          <a:bodyPr/>
          <a:lstStyle/>
          <a:p>
            <a:endParaRPr lang="fr-CA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346243" y="2018341"/>
            <a:ext cx="2422394" cy="2349381"/>
          </a:xfrm>
        </p:spPr>
        <p:txBody>
          <a:bodyPr/>
          <a:lstStyle/>
          <a:p>
            <a:endParaRPr lang="fr-CA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269122" y="2018341"/>
            <a:ext cx="2422394" cy="2349381"/>
          </a:xfrm>
        </p:spPr>
        <p:txBody>
          <a:bodyPr/>
          <a:lstStyle/>
          <a:p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28650" y="673100"/>
            <a:ext cx="4210050" cy="3752850"/>
          </a:xfrm>
        </p:spPr>
        <p:txBody>
          <a:bodyPr/>
          <a:lstStyle/>
          <a:p>
            <a:endParaRPr lang="fr-CA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959350" y="673100"/>
            <a:ext cx="2266950" cy="3752850"/>
          </a:xfrm>
        </p:spPr>
        <p:txBody>
          <a:bodyPr/>
          <a:lstStyle/>
          <a:p>
            <a:endParaRPr lang="fr-CA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28650" y="4559300"/>
            <a:ext cx="6597650" cy="1638300"/>
          </a:xfrm>
        </p:spPr>
        <p:txBody>
          <a:bodyPr/>
          <a:lstStyle/>
          <a:p>
            <a:endParaRPr lang="fr-CA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46950" y="2444750"/>
            <a:ext cx="4210050" cy="3752850"/>
          </a:xfrm>
        </p:spPr>
        <p:txBody>
          <a:bodyPr/>
          <a:lstStyle/>
          <a:p>
            <a:endParaRPr lang="fr-CA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346950" y="673100"/>
            <a:ext cx="4210050" cy="1638300"/>
          </a:xfrm>
        </p:spPr>
        <p:txBody>
          <a:bodyPr/>
          <a:lstStyle/>
          <a:p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28650" y="673100"/>
            <a:ext cx="4210050" cy="5524500"/>
          </a:xfrm>
        </p:spPr>
        <p:txBody>
          <a:bodyPr/>
          <a:lstStyle/>
          <a:p>
            <a:endParaRPr lang="fr-CA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959350" y="673100"/>
            <a:ext cx="2266950" cy="2832100"/>
          </a:xfrm>
        </p:spPr>
        <p:txBody>
          <a:bodyPr/>
          <a:lstStyle/>
          <a:p>
            <a:endParaRPr lang="fr-CA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959350" y="3627120"/>
            <a:ext cx="6597650" cy="2570480"/>
          </a:xfrm>
        </p:spPr>
        <p:txBody>
          <a:bodyPr/>
          <a:lstStyle/>
          <a:p>
            <a:endParaRPr lang="fr-CA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346950" y="673100"/>
            <a:ext cx="4210050" cy="2832100"/>
          </a:xfrm>
        </p:spPr>
        <p:txBody>
          <a:bodyPr/>
          <a:lstStyle/>
          <a:p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63538" y="0"/>
            <a:ext cx="2873375" cy="4208463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236913" y="2649537"/>
            <a:ext cx="2873375" cy="4208463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216396" y="100013"/>
            <a:ext cx="2844800" cy="3761868"/>
          </a:xfrm>
        </p:spPr>
        <p:txBody>
          <a:bodyPr/>
          <a:lstStyle/>
          <a:p>
            <a:endParaRPr lang="fr-CA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181846" y="100013"/>
            <a:ext cx="4895850" cy="2681286"/>
          </a:xfrm>
        </p:spPr>
        <p:txBody>
          <a:bodyPr/>
          <a:lstStyle/>
          <a:p>
            <a:endParaRPr lang="fr-CA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181846" y="2881312"/>
            <a:ext cx="2402327" cy="1953335"/>
          </a:xfrm>
        </p:spPr>
        <p:txBody>
          <a:bodyPr/>
          <a:lstStyle/>
          <a:p>
            <a:endParaRPr lang="fr-CA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684187" y="2881312"/>
            <a:ext cx="2393509" cy="3862387"/>
          </a:xfrm>
        </p:spPr>
        <p:txBody>
          <a:bodyPr/>
          <a:lstStyle/>
          <a:p>
            <a:endParaRPr lang="fr-CA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216396" y="3982592"/>
            <a:ext cx="2844800" cy="2761108"/>
          </a:xfrm>
        </p:spPr>
        <p:txBody>
          <a:bodyPr/>
          <a:lstStyle/>
          <a:p>
            <a:endParaRPr lang="fr-CA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7181846" y="4932255"/>
            <a:ext cx="2402327" cy="1811444"/>
          </a:xfrm>
        </p:spPr>
        <p:txBody>
          <a:bodyPr/>
          <a:lstStyle/>
          <a:p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313113" cy="6858000"/>
          </a:xfrm>
        </p:spPr>
        <p:txBody>
          <a:bodyPr/>
          <a:lstStyle/>
          <a:p>
            <a:endParaRPr lang="fr-CA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313111" y="0"/>
            <a:ext cx="3313113" cy="2346385"/>
          </a:xfrm>
        </p:spPr>
        <p:txBody>
          <a:bodyPr/>
          <a:lstStyle/>
          <a:p>
            <a:endParaRPr lang="fr-CA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313111" y="4511615"/>
            <a:ext cx="3313113" cy="2346385"/>
          </a:xfrm>
        </p:spPr>
        <p:txBody>
          <a:bodyPr/>
          <a:lstStyle/>
          <a:p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10050" cy="6858000"/>
          </a:xfrm>
        </p:spPr>
        <p:txBody>
          <a:bodyPr/>
          <a:lstStyle/>
          <a:p>
            <a:endParaRPr lang="fr-CA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296150" y="0"/>
            <a:ext cx="4895850" cy="2781300"/>
          </a:xfrm>
        </p:spPr>
        <p:txBody>
          <a:bodyPr/>
          <a:lstStyle/>
          <a:p>
            <a:endParaRPr lang="fr-CA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330700" y="4003289"/>
            <a:ext cx="2844800" cy="2854712"/>
          </a:xfrm>
        </p:spPr>
        <p:txBody>
          <a:bodyPr/>
          <a:lstStyle/>
          <a:p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743450" y="642938"/>
            <a:ext cx="2600325" cy="2786062"/>
          </a:xfrm>
        </p:spPr>
        <p:txBody>
          <a:bodyPr/>
          <a:lstStyle/>
          <a:p>
            <a:endParaRPr lang="fr-CA"/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4742997" y="3429000"/>
            <a:ext cx="2600325" cy="2786062"/>
          </a:xfrm>
        </p:spPr>
        <p:txBody>
          <a:bodyPr/>
          <a:lstStyle/>
          <a:p>
            <a:endParaRPr lang="fr-CA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344229" y="642258"/>
            <a:ext cx="4180113" cy="5573485"/>
          </a:xfrm>
        </p:spPr>
        <p:txBody>
          <a:bodyPr/>
          <a:lstStyle/>
          <a:p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302329" y="0"/>
            <a:ext cx="3361871" cy="6858000"/>
          </a:xfrm>
        </p:spPr>
        <p:txBody>
          <a:bodyPr/>
          <a:lstStyle/>
          <a:p>
            <a:endParaRPr lang="fr-CA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664201" y="0"/>
            <a:ext cx="2324100" cy="6858000"/>
          </a:xfrm>
        </p:spPr>
        <p:txBody>
          <a:bodyPr/>
          <a:lstStyle/>
          <a:p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/>
          <p:cNvSpPr>
            <a:spLocks noGrp="1"/>
          </p:cNvSpPr>
          <p:nvPr>
            <p:ph type="pic" sz="quarter" idx="11"/>
          </p:nvPr>
        </p:nvSpPr>
        <p:spPr>
          <a:xfrm>
            <a:off x="3" y="1"/>
            <a:ext cx="12017845" cy="6848836"/>
          </a:xfrm>
          <a:custGeom>
            <a:avLst/>
            <a:gdLst>
              <a:gd name="connsiteX0" fmla="*/ 0 w 12017845"/>
              <a:gd name="connsiteY0" fmla="*/ 0 h 6848836"/>
              <a:gd name="connsiteX1" fmla="*/ 155314 w 12017845"/>
              <a:gd name="connsiteY1" fmla="*/ 0 h 6848836"/>
              <a:gd name="connsiteX2" fmla="*/ 12017845 w 12017845"/>
              <a:gd name="connsiteY2" fmla="*/ 6848836 h 6848836"/>
              <a:gd name="connsiteX3" fmla="*/ 7489388 w 12017845"/>
              <a:gd name="connsiteY3" fmla="*/ 6848836 h 6848836"/>
              <a:gd name="connsiteX4" fmla="*/ 0 w 12017845"/>
              <a:gd name="connsiteY4" fmla="*/ 2524837 h 684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7845" h="6848836">
                <a:moveTo>
                  <a:pt x="0" y="0"/>
                </a:moveTo>
                <a:lnTo>
                  <a:pt x="155314" y="0"/>
                </a:lnTo>
                <a:lnTo>
                  <a:pt x="12017845" y="6848836"/>
                </a:lnTo>
                <a:lnTo>
                  <a:pt x="7489388" y="6848836"/>
                </a:lnTo>
                <a:lnTo>
                  <a:pt x="0" y="25248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158282" y="0"/>
            <a:ext cx="12048233" cy="6858000"/>
          </a:xfrm>
          <a:custGeom>
            <a:avLst/>
            <a:gdLst>
              <a:gd name="connsiteX0" fmla="*/ 4528457 w 12048233"/>
              <a:gd name="connsiteY0" fmla="*/ 0 h 6858000"/>
              <a:gd name="connsiteX1" fmla="*/ 12048232 w 12048233"/>
              <a:gd name="connsiteY1" fmla="*/ 4341544 h 6858000"/>
              <a:gd name="connsiteX2" fmla="*/ 12048233 w 12048233"/>
              <a:gd name="connsiteY2" fmla="*/ 6858000 h 6858000"/>
              <a:gd name="connsiteX3" fmla="*/ 11878406 w 12048233"/>
              <a:gd name="connsiteY3" fmla="*/ 6858000 h 6858000"/>
              <a:gd name="connsiteX4" fmla="*/ 0 w 12048233"/>
              <a:gd name="connsiteY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48233" h="6858000">
                <a:moveTo>
                  <a:pt x="4528457" y="0"/>
                </a:moveTo>
                <a:lnTo>
                  <a:pt x="12048232" y="4341544"/>
                </a:lnTo>
                <a:lnTo>
                  <a:pt x="12048233" y="6858000"/>
                </a:lnTo>
                <a:lnTo>
                  <a:pt x="11878406" y="6858000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682142" y="526202"/>
            <a:ext cx="2600325" cy="2786062"/>
          </a:xfrm>
        </p:spPr>
        <p:txBody>
          <a:bodyPr/>
          <a:lstStyle/>
          <a:p>
            <a:endParaRPr lang="fr-CA"/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8307422" y="4193299"/>
            <a:ext cx="3310801" cy="2149133"/>
          </a:xfrm>
        </p:spPr>
        <p:txBody>
          <a:bodyPr/>
          <a:lstStyle/>
          <a:p>
            <a:endParaRPr lang="fr-CA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38110" y="526202"/>
            <a:ext cx="4180113" cy="3511453"/>
          </a:xfrm>
        </p:spPr>
        <p:txBody>
          <a:bodyPr/>
          <a:lstStyle/>
          <a:p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fr-CA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124701" y="2614617"/>
            <a:ext cx="3267074" cy="4214812"/>
          </a:xfrm>
        </p:spPr>
        <p:txBody>
          <a:bodyPr/>
          <a:lstStyle>
            <a:lvl1pPr>
              <a:defRPr lang="fr-CA"/>
            </a:lvl1pPr>
          </a:lstStyle>
          <a:p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227083" y="1087892"/>
            <a:ext cx="4862513" cy="4862512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957942" y="1017871"/>
            <a:ext cx="4917736" cy="5229225"/>
          </a:xfrm>
          <a:custGeom>
            <a:avLst/>
            <a:gdLst>
              <a:gd name="connsiteX0" fmla="*/ 0 w 4917736"/>
              <a:gd name="connsiteY0" fmla="*/ 1261553 h 5229225"/>
              <a:gd name="connsiteX1" fmla="*/ 922325 w 4917736"/>
              <a:gd name="connsiteY1" fmla="*/ 1261553 h 5229225"/>
              <a:gd name="connsiteX2" fmla="*/ 1741714 w 4917736"/>
              <a:gd name="connsiteY2" fmla="*/ 2589497 h 5229225"/>
              <a:gd name="connsiteX3" fmla="*/ 922325 w 4917736"/>
              <a:gd name="connsiteY3" fmla="*/ 3917440 h 5229225"/>
              <a:gd name="connsiteX4" fmla="*/ 0 w 4917736"/>
              <a:gd name="connsiteY4" fmla="*/ 3917440 h 5229225"/>
              <a:gd name="connsiteX5" fmla="*/ 819389 w 4917736"/>
              <a:gd name="connsiteY5" fmla="*/ 2589497 h 5229225"/>
              <a:gd name="connsiteX6" fmla="*/ 2729022 w 4917736"/>
              <a:gd name="connsiteY6" fmla="*/ 1014130 h 5229225"/>
              <a:gd name="connsiteX7" fmla="*/ 3609441 w 4917736"/>
              <a:gd name="connsiteY7" fmla="*/ 1014130 h 5229225"/>
              <a:gd name="connsiteX8" fmla="*/ 4603411 w 4917736"/>
              <a:gd name="connsiteY8" fmla="*/ 2614613 h 5229225"/>
              <a:gd name="connsiteX9" fmla="*/ 3609441 w 4917736"/>
              <a:gd name="connsiteY9" fmla="*/ 4215096 h 5229225"/>
              <a:gd name="connsiteX10" fmla="*/ 2729022 w 4917736"/>
              <a:gd name="connsiteY10" fmla="*/ 4215096 h 5229225"/>
              <a:gd name="connsiteX11" fmla="*/ 3722992 w 4917736"/>
              <a:gd name="connsiteY11" fmla="*/ 2614613 h 5229225"/>
              <a:gd name="connsiteX12" fmla="*/ 1066803 w 4917736"/>
              <a:gd name="connsiteY12" fmla="*/ 434692 h 5229225"/>
              <a:gd name="connsiteX13" fmla="*/ 2256456 w 4917736"/>
              <a:gd name="connsiteY13" fmla="*/ 434692 h 5229225"/>
              <a:gd name="connsiteX14" fmla="*/ 3599542 w 4917736"/>
              <a:gd name="connsiteY14" fmla="*/ 2597320 h 5229225"/>
              <a:gd name="connsiteX15" fmla="*/ 2256456 w 4917736"/>
              <a:gd name="connsiteY15" fmla="*/ 4759948 h 5229225"/>
              <a:gd name="connsiteX16" fmla="*/ 1066803 w 4917736"/>
              <a:gd name="connsiteY16" fmla="*/ 4759948 h 5229225"/>
              <a:gd name="connsiteX17" fmla="*/ 2409889 w 4917736"/>
              <a:gd name="connsiteY17" fmla="*/ 2597320 h 5229225"/>
              <a:gd name="connsiteX18" fmla="*/ 544287 w 4917736"/>
              <a:gd name="connsiteY18" fmla="*/ 426868 h 5229225"/>
              <a:gd name="connsiteX19" fmla="*/ 973114 w 4917736"/>
              <a:gd name="connsiteY19" fmla="*/ 426868 h 5229225"/>
              <a:gd name="connsiteX20" fmla="*/ 2286001 w 4917736"/>
              <a:gd name="connsiteY20" fmla="*/ 2589496 h 5229225"/>
              <a:gd name="connsiteX21" fmla="*/ 973114 w 4917736"/>
              <a:gd name="connsiteY21" fmla="*/ 4752124 h 5229225"/>
              <a:gd name="connsiteX22" fmla="*/ 544287 w 4917736"/>
              <a:gd name="connsiteY22" fmla="*/ 4752124 h 5229225"/>
              <a:gd name="connsiteX23" fmla="*/ 1857174 w 4917736"/>
              <a:gd name="connsiteY23" fmla="*/ 2589496 h 5229225"/>
              <a:gd name="connsiteX24" fmla="*/ 3043347 w 4917736"/>
              <a:gd name="connsiteY24" fmla="*/ 0 h 5229225"/>
              <a:gd name="connsiteX25" fmla="*/ 3276071 w 4917736"/>
              <a:gd name="connsiteY25" fmla="*/ 0 h 5229225"/>
              <a:gd name="connsiteX26" fmla="*/ 4917736 w 4917736"/>
              <a:gd name="connsiteY26" fmla="*/ 2614613 h 5229225"/>
              <a:gd name="connsiteX27" fmla="*/ 3276071 w 4917736"/>
              <a:gd name="connsiteY27" fmla="*/ 5229225 h 5229225"/>
              <a:gd name="connsiteX28" fmla="*/ 3043347 w 4917736"/>
              <a:gd name="connsiteY28" fmla="*/ 5229225 h 5229225"/>
              <a:gd name="connsiteX29" fmla="*/ 4685012 w 4917736"/>
              <a:gd name="connsiteY29" fmla="*/ 2614613 h 522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917736" h="5229225">
                <a:moveTo>
                  <a:pt x="0" y="1261553"/>
                </a:moveTo>
                <a:lnTo>
                  <a:pt x="922325" y="1261553"/>
                </a:lnTo>
                <a:lnTo>
                  <a:pt x="1741714" y="2589497"/>
                </a:lnTo>
                <a:lnTo>
                  <a:pt x="922325" y="3917440"/>
                </a:lnTo>
                <a:lnTo>
                  <a:pt x="0" y="3917440"/>
                </a:lnTo>
                <a:lnTo>
                  <a:pt x="819389" y="2589497"/>
                </a:lnTo>
                <a:close/>
                <a:moveTo>
                  <a:pt x="2729022" y="1014130"/>
                </a:moveTo>
                <a:lnTo>
                  <a:pt x="3609441" y="1014130"/>
                </a:lnTo>
                <a:lnTo>
                  <a:pt x="4603411" y="2614613"/>
                </a:lnTo>
                <a:lnTo>
                  <a:pt x="3609441" y="4215096"/>
                </a:lnTo>
                <a:lnTo>
                  <a:pt x="2729022" y="4215096"/>
                </a:lnTo>
                <a:lnTo>
                  <a:pt x="3722992" y="2614613"/>
                </a:lnTo>
                <a:close/>
                <a:moveTo>
                  <a:pt x="1066803" y="434692"/>
                </a:moveTo>
                <a:lnTo>
                  <a:pt x="2256456" y="434692"/>
                </a:lnTo>
                <a:lnTo>
                  <a:pt x="3599542" y="2597320"/>
                </a:lnTo>
                <a:lnTo>
                  <a:pt x="2256456" y="4759948"/>
                </a:lnTo>
                <a:lnTo>
                  <a:pt x="1066803" y="4759948"/>
                </a:lnTo>
                <a:lnTo>
                  <a:pt x="2409889" y="2597320"/>
                </a:lnTo>
                <a:close/>
                <a:moveTo>
                  <a:pt x="544287" y="426868"/>
                </a:moveTo>
                <a:lnTo>
                  <a:pt x="973114" y="426868"/>
                </a:lnTo>
                <a:lnTo>
                  <a:pt x="2286001" y="2589496"/>
                </a:lnTo>
                <a:lnTo>
                  <a:pt x="973114" y="4752124"/>
                </a:lnTo>
                <a:lnTo>
                  <a:pt x="544287" y="4752124"/>
                </a:lnTo>
                <a:lnTo>
                  <a:pt x="1857174" y="2589496"/>
                </a:lnTo>
                <a:close/>
                <a:moveTo>
                  <a:pt x="3043347" y="0"/>
                </a:moveTo>
                <a:lnTo>
                  <a:pt x="3276071" y="0"/>
                </a:lnTo>
                <a:lnTo>
                  <a:pt x="4917736" y="2614613"/>
                </a:lnTo>
                <a:lnTo>
                  <a:pt x="3276071" y="5229225"/>
                </a:lnTo>
                <a:lnTo>
                  <a:pt x="3043347" y="5229225"/>
                </a:lnTo>
                <a:lnTo>
                  <a:pt x="4685012" y="26146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77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2125A-BE6B-4901-98A5-1756DC380253}" type="datetimeFigureOut">
              <a:rPr lang="id-ID" smtClean="0"/>
              <a:t>30/09/2020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8A473-3FFF-4169-A291-474DD390A46F}" type="slidenum">
              <a:rPr lang="id-ID" smtClean="0"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6E749-6CAA-4C36-A520-BA3168FFA669}" type="datetimeFigureOut">
              <a:rPr lang="fr-CA" smtClean="0"/>
              <a:t>2020-09-30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27BFA-2C0E-4CEC-B6A5-913A56FEF4B4}" type="slidenum">
              <a:rPr lang="fr-CA" smtClean="0"/>
              <a:t>‹#›</a:t>
            </a:fld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  <p:sldLayoutId id="2147483718" r:id="rId29"/>
    <p:sldLayoutId id="2147483719" r:id="rId30"/>
    <p:sldLayoutId id="2147483720" r:id="rId31"/>
    <p:sldLayoutId id="2147483721" r:id="rId32"/>
    <p:sldLayoutId id="2147483722" r:id="rId33"/>
    <p:sldLayoutId id="2147483723" r:id="rId34"/>
    <p:sldLayoutId id="2147483724" r:id="rId35"/>
    <p:sldLayoutId id="2147483725" r:id="rId36"/>
    <p:sldLayoutId id="2147483726" r:id="rId37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6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notesSlide" Target="../notesSlides/notesSlide3.xml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image" Target="../media/image6.pn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536457" y="1430836"/>
            <a:ext cx="109666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1" i="0" u="none" strike="noStrike" kern="1200" cap="none" spc="300" normalizeH="0" baseline="0" noProof="0" dirty="0">
                <a:ln>
                  <a:noFill/>
                </a:ln>
                <a:solidFill>
                  <a:srgbClr val="3597DA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</a:rPr>
              <a:t>建筑遗产的价值体系</a:t>
            </a:r>
          </a:p>
        </p:txBody>
      </p:sp>
      <p:sp>
        <p:nvSpPr>
          <p:cNvPr id="15" name="TextBox 7"/>
          <p:cNvSpPr txBox="1"/>
          <p:nvPr/>
        </p:nvSpPr>
        <p:spPr>
          <a:xfrm>
            <a:off x="2963068" y="3581794"/>
            <a:ext cx="6265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000" b="1" spc="200" dirty="0">
                <a:solidFill>
                  <a:srgbClr val="2A68CA">
                    <a:alpha val="48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第一组</a:t>
            </a:r>
          </a:p>
        </p:txBody>
      </p:sp>
      <p:sp>
        <p:nvSpPr>
          <p:cNvPr id="8" name="TextBox 26"/>
          <p:cNvSpPr txBox="1"/>
          <p:nvPr/>
        </p:nvSpPr>
        <p:spPr>
          <a:xfrm>
            <a:off x="3444744" y="648843"/>
            <a:ext cx="5107592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effectLst/>
                <a:uLnTx/>
                <a:uFillTx/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An introduction to the conservation,Restoration and Rehabilitation of Architectual Heritage</a:t>
            </a:r>
          </a:p>
        </p:txBody>
      </p:sp>
      <p:pic>
        <p:nvPicPr>
          <p:cNvPr id="2" name="Galen Crew - Sleepyhea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21788" y="0"/>
            <a:ext cx="609600" cy="609600"/>
          </a:xfrm>
          <a:prstGeom prst="rect">
            <a:avLst/>
          </a:prstGeom>
        </p:spPr>
      </p:pic>
      <p:pic>
        <p:nvPicPr>
          <p:cNvPr id="10" name="图片占位符 9" descr="遗产1"/>
          <p:cNvPicPr>
            <a:picLocks noGrp="1" noChangeAspect="1"/>
          </p:cNvPicPr>
          <p:nvPr>
            <p:ph type="pic" sz="quarter" idx="10"/>
          </p:nvPr>
        </p:nvPicPr>
        <p:blipFill>
          <a:blip r:embed="rId6"/>
          <a:stretch>
            <a:fillRect/>
          </a:stretch>
        </p:blipFill>
        <p:spPr>
          <a:xfrm>
            <a:off x="0" y="4302125"/>
            <a:ext cx="4054475" cy="2368550"/>
          </a:xfrm>
          <a:prstGeom prst="rect">
            <a:avLst/>
          </a:prstGeom>
        </p:spPr>
      </p:pic>
      <p:pic>
        <p:nvPicPr>
          <p:cNvPr id="11" name="图片占位符 10" descr="遗产2"/>
          <p:cNvPicPr>
            <a:picLocks noGrp="1" noChangeAspect="1"/>
          </p:cNvPicPr>
          <p:nvPr>
            <p:ph type="pic" sz="quarter" idx="11"/>
          </p:nvPr>
        </p:nvPicPr>
        <p:blipFill>
          <a:blip r:embed="rId7"/>
          <a:stretch>
            <a:fillRect/>
          </a:stretch>
        </p:blipFill>
        <p:spPr>
          <a:xfrm>
            <a:off x="4165600" y="4356100"/>
            <a:ext cx="3886200" cy="2314575"/>
          </a:xfrm>
          <a:prstGeom prst="rect">
            <a:avLst/>
          </a:prstGeom>
        </p:spPr>
      </p:pic>
      <p:pic>
        <p:nvPicPr>
          <p:cNvPr id="13" name="图片占位符 12" descr="遗产3"/>
          <p:cNvPicPr>
            <a:picLocks noGrp="1" noChangeAspect="1"/>
          </p:cNvPicPr>
          <p:nvPr>
            <p:ph type="pic" sz="quarter" idx="12"/>
          </p:nvPr>
        </p:nvPicPr>
        <p:blipFill>
          <a:blip r:embed="rId8"/>
          <a:stretch>
            <a:fillRect/>
          </a:stretch>
        </p:blipFill>
        <p:spPr>
          <a:xfrm>
            <a:off x="8228330" y="4356100"/>
            <a:ext cx="3963670" cy="2314575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audio>
              <p:cMediaNode vol="80000" numSld="26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3657023" y="363046"/>
            <a:ext cx="6365366" cy="6496615"/>
            <a:chOff x="3657023" y="363046"/>
            <a:chExt cx="6365366" cy="6496615"/>
          </a:xfrm>
        </p:grpSpPr>
        <p:sp>
          <p:nvSpPr>
            <p:cNvPr id="26" name="Isosceles Triangle 25"/>
            <p:cNvSpPr/>
            <p:nvPr/>
          </p:nvSpPr>
          <p:spPr>
            <a:xfrm>
              <a:off x="3657023" y="1133440"/>
              <a:ext cx="4847772" cy="5726221"/>
            </a:xfrm>
            <a:prstGeom prst="triangle">
              <a:avLst/>
            </a:prstGeom>
            <a:noFill/>
            <a:ln w="19050">
              <a:solidFill>
                <a:srgbClr val="E3E7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5174617" y="363046"/>
              <a:ext cx="4847772" cy="5726221"/>
            </a:xfrm>
            <a:prstGeom prst="triangle">
              <a:avLst/>
            </a:prstGeom>
            <a:noFill/>
            <a:ln w="19050">
              <a:solidFill>
                <a:srgbClr val="E3E7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 rot="5400000">
            <a:off x="8865429" y="3194117"/>
            <a:ext cx="402129" cy="3344250"/>
          </a:xfrm>
          <a:prstGeom prst="rect">
            <a:avLst/>
          </a:prstGeom>
          <a:solidFill>
            <a:srgbClr val="262626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70827" y="1207394"/>
            <a:ext cx="523542" cy="4443211"/>
          </a:xfrm>
          <a:prstGeom prst="rect">
            <a:avLst/>
          </a:prstGeom>
          <a:solidFill>
            <a:srgbClr val="262626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3935769" y="-361184"/>
            <a:ext cx="396815" cy="5484223"/>
          </a:xfrm>
          <a:prstGeom prst="rect">
            <a:avLst/>
          </a:prstGeom>
          <a:solidFill>
            <a:srgbClr val="262626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29DD2F-AE82-4751-AF70-50B08D622DAD}"/>
              </a:ext>
            </a:extLst>
          </p:cNvPr>
          <p:cNvSpPr txBox="1"/>
          <p:nvPr/>
        </p:nvSpPr>
        <p:spPr>
          <a:xfrm>
            <a:off x="905256" y="2824879"/>
            <a:ext cx="57303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/>
              <a:t>        对于建筑遗产的干预，如何理解其工具理性与价值理性？</a:t>
            </a:r>
          </a:p>
        </p:txBody>
      </p:sp>
    </p:spTree>
  </p:cSld>
  <p:clrMapOvr>
    <a:masterClrMapping/>
  </p:clrMapOvr>
  <p:transition spd="slow" advTm="3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6347359-8187-4939-BFC8-CA48103A0022}"/>
              </a:ext>
            </a:extLst>
          </p:cNvPr>
          <p:cNvSpPr txBox="1"/>
          <p:nvPr/>
        </p:nvSpPr>
        <p:spPr>
          <a:xfrm>
            <a:off x="900684" y="1126056"/>
            <a:ext cx="3273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工具理性☞   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行动只有追求功利的动机所驱使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4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FA0FF2-6202-4973-A1F6-2B4588904C1E}"/>
              </a:ext>
            </a:extLst>
          </p:cNvPr>
          <p:cNvSpPr txBox="1"/>
          <p:nvPr/>
        </p:nvSpPr>
        <p:spPr>
          <a:xfrm>
            <a:off x="8001000" y="1051560"/>
            <a:ext cx="341071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价值理性☞   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行动注重行为本身所代表的价值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866F16-03CD-4C76-86BA-F349EF689A59}"/>
              </a:ext>
            </a:extLst>
          </p:cNvPr>
          <p:cNvSpPr txBox="1"/>
          <p:nvPr/>
        </p:nvSpPr>
        <p:spPr>
          <a:xfrm>
            <a:off x="1024128" y="4113670"/>
            <a:ext cx="9985248" cy="1446550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对于建筑遗产的干预，我们在关注工具理性时，也不应该忽视价值理性！</a:t>
            </a:r>
          </a:p>
        </p:txBody>
      </p:sp>
      <p:sp>
        <p:nvSpPr>
          <p:cNvPr id="11" name="箭头: 左右 10">
            <a:extLst>
              <a:ext uri="{FF2B5EF4-FFF2-40B4-BE49-F238E27FC236}">
                <a16:creationId xmlns:a16="http://schemas.microsoft.com/office/drawing/2014/main" id="{8D435538-A3D1-42A2-8D38-4F938B640639}"/>
              </a:ext>
            </a:extLst>
          </p:cNvPr>
          <p:cNvSpPr/>
          <p:nvPr/>
        </p:nvSpPr>
        <p:spPr>
          <a:xfrm>
            <a:off x="4390644" y="1590411"/>
            <a:ext cx="3273552" cy="9144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751FAB0-531A-47D9-A738-D62E3F878A00}"/>
              </a:ext>
            </a:extLst>
          </p:cNvPr>
          <p:cNvSpPr txBox="1"/>
          <p:nvPr/>
        </p:nvSpPr>
        <p:spPr>
          <a:xfrm>
            <a:off x="5317236" y="1126056"/>
            <a:ext cx="2130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现实支撑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72B02D-0F5C-416E-AB2C-637F129C112D}"/>
              </a:ext>
            </a:extLst>
          </p:cNvPr>
          <p:cNvSpPr txBox="1"/>
          <p:nvPr/>
        </p:nvSpPr>
        <p:spPr>
          <a:xfrm>
            <a:off x="5317236" y="2617873"/>
            <a:ext cx="1690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精神动力</a:t>
            </a:r>
          </a:p>
        </p:txBody>
      </p:sp>
    </p:spTree>
    <p:extLst>
      <p:ext uri="{BB962C8B-B14F-4D97-AF65-F5344CB8AC3E}">
        <p14:creationId xmlns:p14="http://schemas.microsoft.com/office/powerpoint/2010/main" val="342355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 animBg="1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 txBox="1"/>
          <p:nvPr/>
        </p:nvSpPr>
        <p:spPr>
          <a:xfrm>
            <a:off x="1793621" y="5631450"/>
            <a:ext cx="3804285" cy="9213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id-ID" sz="5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微软雅黑" panose="020B0503020204020204" pitchFamily="34" charset="-122"/>
              </a:rPr>
              <a:t>感谢聆听！</a:t>
            </a:r>
          </a:p>
        </p:txBody>
      </p:sp>
      <p:pic>
        <p:nvPicPr>
          <p:cNvPr id="7" name="图片占位符 6" descr="遗产16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0" y="673862"/>
            <a:ext cx="3073400" cy="4345940"/>
          </a:xfrm>
          <a:prstGeom prst="rect">
            <a:avLst/>
          </a:prstGeom>
        </p:spPr>
      </p:pic>
      <p:pic>
        <p:nvPicPr>
          <p:cNvPr id="8" name="图片占位符 7" descr="遗产17"/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tretch>
            <a:fillRect/>
          </a:stretch>
        </p:blipFill>
        <p:spPr>
          <a:xfrm>
            <a:off x="3000057" y="673227"/>
            <a:ext cx="2959100" cy="4345940"/>
          </a:xfrm>
          <a:prstGeom prst="rect">
            <a:avLst/>
          </a:prstGeom>
        </p:spPr>
      </p:pic>
      <p:pic>
        <p:nvPicPr>
          <p:cNvPr id="9" name="图片占位符 8" descr="遗产18"/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tretch>
            <a:fillRect/>
          </a:stretch>
        </p:blipFill>
        <p:spPr>
          <a:xfrm>
            <a:off x="5959157" y="674497"/>
            <a:ext cx="3117215" cy="43446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691278" y="5433695"/>
            <a:ext cx="3804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材料收集及整理</a:t>
            </a:r>
            <a:r>
              <a:rPr lang="en-US" altLang="zh-CN" dirty="0"/>
              <a:t>/ </a:t>
            </a:r>
            <a:r>
              <a:rPr lang="zh-CN" altLang="en-US" dirty="0"/>
              <a:t>唐思涵  陈孝国</a:t>
            </a:r>
            <a:endParaRPr lang="en-US" altLang="zh-CN" dirty="0"/>
          </a:p>
          <a:p>
            <a:r>
              <a:rPr lang="en-US" altLang="zh-CN" dirty="0"/>
              <a:t>PPT</a:t>
            </a:r>
            <a:r>
              <a:rPr lang="zh-CN" altLang="en-US" dirty="0"/>
              <a:t>制作</a:t>
            </a:r>
            <a:r>
              <a:rPr lang="en-US" altLang="zh-CN" dirty="0"/>
              <a:t>/ </a:t>
            </a:r>
            <a:r>
              <a:rPr lang="zh-CN" altLang="en-US" dirty="0"/>
              <a:t>容逸朗</a:t>
            </a:r>
            <a:r>
              <a:rPr lang="en-US" altLang="zh-CN" dirty="0"/>
              <a:t>  </a:t>
            </a:r>
            <a:r>
              <a:rPr lang="zh-CN" altLang="en-US" dirty="0"/>
              <a:t>王文琦</a:t>
            </a:r>
            <a:endParaRPr lang="en-US" altLang="zh-CN" dirty="0"/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/>
          <p:cNvSpPr/>
          <p:nvPr/>
        </p:nvSpPr>
        <p:spPr bwMode="auto">
          <a:xfrm rot="282322">
            <a:off x="3425539" y="4396958"/>
            <a:ext cx="2533194" cy="2569273"/>
          </a:xfrm>
          <a:custGeom>
            <a:avLst/>
            <a:gdLst>
              <a:gd name="connsiteX0" fmla="*/ 1740304 w 2533194"/>
              <a:gd name="connsiteY0" fmla="*/ 0 h 2569273"/>
              <a:gd name="connsiteX1" fmla="*/ 2533194 w 2533194"/>
              <a:gd name="connsiteY1" fmla="*/ 0 h 2569273"/>
              <a:gd name="connsiteX2" fmla="*/ 839705 w 2533194"/>
              <a:gd name="connsiteY2" fmla="*/ 2500158 h 2569273"/>
              <a:gd name="connsiteX3" fmla="*/ 0 w 2533194"/>
              <a:gd name="connsiteY3" fmla="*/ 2569273 h 256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194" h="2569273">
                <a:moveTo>
                  <a:pt x="1740304" y="0"/>
                </a:moveTo>
                <a:lnTo>
                  <a:pt x="2533194" y="0"/>
                </a:lnTo>
                <a:lnTo>
                  <a:pt x="839705" y="2500158"/>
                </a:lnTo>
                <a:lnTo>
                  <a:pt x="0" y="2569273"/>
                </a:lnTo>
                <a:close/>
              </a:path>
            </a:pathLst>
          </a:custGeom>
          <a:solidFill>
            <a:schemeClr val="accent2"/>
          </a:solidFill>
          <a:ln w="63500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0"/>
          <p:cNvSpPr/>
          <p:nvPr/>
        </p:nvSpPr>
        <p:spPr bwMode="auto">
          <a:xfrm rot="282322">
            <a:off x="4448960" y="5118977"/>
            <a:ext cx="2040034" cy="1841203"/>
          </a:xfrm>
          <a:custGeom>
            <a:avLst/>
            <a:gdLst>
              <a:gd name="connsiteX0" fmla="*/ 1247144 w 2040034"/>
              <a:gd name="connsiteY0" fmla="*/ 0 h 1841203"/>
              <a:gd name="connsiteX1" fmla="*/ 2040034 w 2040034"/>
              <a:gd name="connsiteY1" fmla="*/ 0 h 1841203"/>
              <a:gd name="connsiteX2" fmla="*/ 839705 w 2040034"/>
              <a:gd name="connsiteY2" fmla="*/ 1772088 h 1841203"/>
              <a:gd name="connsiteX3" fmla="*/ 0 w 2040034"/>
              <a:gd name="connsiteY3" fmla="*/ 1841203 h 184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0034" h="1841203">
                <a:moveTo>
                  <a:pt x="1247144" y="0"/>
                </a:moveTo>
                <a:lnTo>
                  <a:pt x="2040034" y="0"/>
                </a:lnTo>
                <a:lnTo>
                  <a:pt x="839705" y="1772088"/>
                </a:lnTo>
                <a:lnTo>
                  <a:pt x="0" y="1841203"/>
                </a:lnTo>
                <a:close/>
              </a:path>
            </a:pathLst>
          </a:custGeom>
          <a:solidFill>
            <a:schemeClr val="accent3"/>
          </a:solidFill>
          <a:ln w="63500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: Shape 48"/>
          <p:cNvSpPr/>
          <p:nvPr/>
        </p:nvSpPr>
        <p:spPr bwMode="auto">
          <a:xfrm rot="282322">
            <a:off x="5485821" y="5738155"/>
            <a:ext cx="1597148" cy="1187354"/>
          </a:xfrm>
          <a:custGeom>
            <a:avLst/>
            <a:gdLst>
              <a:gd name="connsiteX0" fmla="*/ 804258 w 1597148"/>
              <a:gd name="connsiteY0" fmla="*/ 0 h 1187354"/>
              <a:gd name="connsiteX1" fmla="*/ 1597148 w 1597148"/>
              <a:gd name="connsiteY1" fmla="*/ 0 h 1187354"/>
              <a:gd name="connsiteX2" fmla="*/ 839706 w 1597148"/>
              <a:gd name="connsiteY2" fmla="*/ 1118238 h 1187354"/>
              <a:gd name="connsiteX3" fmla="*/ 0 w 1597148"/>
              <a:gd name="connsiteY3" fmla="*/ 1187354 h 118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148" h="1187354">
                <a:moveTo>
                  <a:pt x="804258" y="0"/>
                </a:moveTo>
                <a:lnTo>
                  <a:pt x="1597148" y="0"/>
                </a:lnTo>
                <a:lnTo>
                  <a:pt x="839706" y="1118238"/>
                </a:lnTo>
                <a:lnTo>
                  <a:pt x="0" y="1187354"/>
                </a:lnTo>
                <a:close/>
              </a:path>
            </a:pathLst>
          </a:custGeom>
          <a:solidFill>
            <a:schemeClr val="accent4"/>
          </a:solidFill>
          <a:ln w="63500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547"/>
            <a:ext cx="8581358" cy="572090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26"/>
          <p:cNvSpPr txBox="1"/>
          <p:nvPr/>
        </p:nvSpPr>
        <p:spPr>
          <a:xfrm>
            <a:off x="6643336" y="2682312"/>
            <a:ext cx="5328424" cy="3357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       人类的健忘只有两个强大的征服者</a:t>
            </a:r>
            <a:r>
              <a:rPr kumimoji="0" lang="en-US" altLang="zh-CN" sz="2400" b="0" i="0" u="none" strike="noStrike" kern="1200" cap="none" spc="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——</a:t>
            </a:r>
            <a:r>
              <a:rPr kumimoji="0" lang="zh-CN" altLang="en-US" sz="2400" b="0" i="0" u="none" strike="noStrike" kern="1200" cap="none" spc="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诗歌和建筑；在某种意义上，建筑包含诗歌，而且因其现实性而更有力。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   </a:t>
            </a:r>
            <a:r>
              <a:rPr kumimoji="0" lang="en-US" altLang="zh-CN" sz="2400" b="0" i="0" u="none" strike="noStrike" kern="1200" cap="none" spc="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——</a:t>
            </a:r>
            <a:r>
              <a:rPr kumimoji="0" lang="zh-CN" altLang="en-US" sz="2400" b="0" i="0" u="none" strike="noStrike" kern="1200" cap="none" spc="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约翰拉斯金《建筑的七盏明灯》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宋体" panose="02010600030101010101" pitchFamily="2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  <p:bldP spid="49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9172163" y="-189127"/>
            <a:ext cx="4737612" cy="4716513"/>
            <a:chOff x="9212168" y="67413"/>
            <a:chExt cx="4737612" cy="4716513"/>
          </a:xfrm>
        </p:grpSpPr>
        <p:sp>
          <p:nvSpPr>
            <p:cNvPr id="10" name="Right Triangle 9"/>
            <p:cNvSpPr/>
            <p:nvPr/>
          </p:nvSpPr>
          <p:spPr>
            <a:xfrm rot="900000">
              <a:off x="10125895" y="67413"/>
              <a:ext cx="3823885" cy="3823885"/>
            </a:xfrm>
            <a:prstGeom prst="rtTriangl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Right Triangle 10"/>
            <p:cNvSpPr/>
            <p:nvPr/>
          </p:nvSpPr>
          <p:spPr>
            <a:xfrm rot="900000">
              <a:off x="9212168" y="960041"/>
              <a:ext cx="3823885" cy="3823885"/>
            </a:xfrm>
            <a:prstGeom prst="rtTriangle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4" name="Subtitle 2"/>
          <p:cNvSpPr txBox="1"/>
          <p:nvPr/>
        </p:nvSpPr>
        <p:spPr>
          <a:xfrm>
            <a:off x="6886843" y="414292"/>
            <a:ext cx="4597348" cy="150591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id-ID" sz="5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微软雅黑" panose="020B0503020204020204" pitchFamily="34" charset="-122"/>
              </a:rPr>
              <a:t>价值体系</a:t>
            </a:r>
          </a:p>
        </p:txBody>
      </p:sp>
      <p:pic>
        <p:nvPicPr>
          <p:cNvPr id="7" name="图片占位符 6" descr="遗产4"/>
          <p:cNvPicPr>
            <a:picLocks noGrp="1" noChangeAspect="1"/>
          </p:cNvPicPr>
          <p:nvPr>
            <p:ph type="pic" sz="quarter" idx="10"/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54840" y="0"/>
            <a:ext cx="4541520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213A83D2-0290-48C4-B285-EE93BDFF9AA5}"/>
              </a:ext>
            </a:extLst>
          </p:cNvPr>
          <p:cNvGrpSpPr/>
          <p:nvPr/>
        </p:nvGrpSpPr>
        <p:grpSpPr>
          <a:xfrm>
            <a:off x="5113213" y="1234440"/>
            <a:ext cx="5846266" cy="5349759"/>
            <a:chOff x="5113213" y="1234440"/>
            <a:chExt cx="5846266" cy="5349759"/>
          </a:xfrm>
        </p:grpSpPr>
        <p:graphicFrame>
          <p:nvGraphicFramePr>
            <p:cNvPr id="3" name="图示 2">
              <a:extLst>
                <a:ext uri="{FF2B5EF4-FFF2-40B4-BE49-F238E27FC236}">
                  <a16:creationId xmlns:a16="http://schemas.microsoft.com/office/drawing/2014/main" id="{DE3E0CD1-763A-4E0E-A68A-77A748A997B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00965129"/>
                </p:ext>
              </p:extLst>
            </p:nvPr>
          </p:nvGraphicFramePr>
          <p:xfrm>
            <a:off x="5113213" y="2794363"/>
            <a:ext cx="5846266" cy="378983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graphicFrame>
          <p:nvGraphicFramePr>
            <p:cNvPr id="4" name="图示 3">
              <a:extLst>
                <a:ext uri="{FF2B5EF4-FFF2-40B4-BE49-F238E27FC236}">
                  <a16:creationId xmlns:a16="http://schemas.microsoft.com/office/drawing/2014/main" id="{C4082587-4782-45A1-9F41-BD3376D5E6B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05843136"/>
                </p:ext>
              </p:extLst>
            </p:nvPr>
          </p:nvGraphicFramePr>
          <p:xfrm>
            <a:off x="6722929" y="1234440"/>
            <a:ext cx="3847535" cy="236811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0" r:lo="rId11" r:qs="rId12" r:cs="rId13"/>
            </a:graphicData>
          </a:graphic>
        </p:graphicFrame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 rot="18900000">
            <a:off x="8874478" y="2292027"/>
            <a:ext cx="2748324" cy="2748324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Rectangle 15"/>
          <p:cNvSpPr/>
          <p:nvPr/>
        </p:nvSpPr>
        <p:spPr>
          <a:xfrm rot="18900000">
            <a:off x="6503915" y="3742655"/>
            <a:ext cx="2748324" cy="2748324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BF0411B-96FF-4363-97C3-BF1326CF0859}"/>
              </a:ext>
            </a:extLst>
          </p:cNvPr>
          <p:cNvSpPr txBox="1"/>
          <p:nvPr/>
        </p:nvSpPr>
        <p:spPr>
          <a:xfrm>
            <a:off x="214016" y="969872"/>
            <a:ext cx="4597348" cy="150591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id-ID" sz="5400" b="1" spc="-150" dirty="0"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微软雅黑" panose="020B0503020204020204" pitchFamily="34" charset="-122"/>
              </a:rPr>
              <a:t>历史价值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D0279C-7F71-404F-A374-DD3AEBD709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" r="5075"/>
          <a:stretch/>
        </p:blipFill>
        <p:spPr>
          <a:xfrm>
            <a:off x="-17181" y="2906996"/>
            <a:ext cx="5313479" cy="33603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84C109-3B1E-4493-AFC5-4B36C00D06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" t="7005" r="603" b="9231"/>
          <a:stretch/>
        </p:blipFill>
        <p:spPr>
          <a:xfrm>
            <a:off x="6878519" y="608221"/>
            <a:ext cx="5313480" cy="3360320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A0ECFAB8-9471-47C5-BC54-1839C5FD3D49}"/>
              </a:ext>
            </a:extLst>
          </p:cNvPr>
          <p:cNvSpPr txBox="1"/>
          <p:nvPr/>
        </p:nvSpPr>
        <p:spPr>
          <a:xfrm>
            <a:off x="3797326" y="3081240"/>
            <a:ext cx="4597348" cy="150591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5400" b="1" spc="-150" dirty="0"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微软雅黑" panose="020B0503020204020204" pitchFamily="34" charset="-122"/>
              </a:rPr>
              <a:t>VS</a:t>
            </a:r>
            <a:endParaRPr lang="zh-CN" altLang="id-ID" sz="5400" b="1" spc="-150" dirty="0"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A5B7730-4C97-4672-ABB8-1D2DDDC3EE4D}"/>
              </a:ext>
            </a:extLst>
          </p:cNvPr>
          <p:cNvSpPr txBox="1"/>
          <p:nvPr/>
        </p:nvSpPr>
        <p:spPr>
          <a:xfrm>
            <a:off x="5602474" y="916690"/>
            <a:ext cx="923330" cy="19101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800" b="1" dirty="0"/>
              <a:t>酱菜店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FCB5409-AAE6-4174-A091-D359ABF29A5E}"/>
              </a:ext>
            </a:extLst>
          </p:cNvPr>
          <p:cNvSpPr txBox="1"/>
          <p:nvPr/>
        </p:nvSpPr>
        <p:spPr>
          <a:xfrm>
            <a:off x="5634335" y="4135409"/>
            <a:ext cx="923330" cy="23865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b="1" dirty="0"/>
              <a:t>太和殿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C1AAF7F-0B2D-440C-8803-AC9E57DD043D}"/>
              </a:ext>
            </a:extLst>
          </p:cNvPr>
          <p:cNvSpPr txBox="1"/>
          <p:nvPr/>
        </p:nvSpPr>
        <p:spPr>
          <a:xfrm>
            <a:off x="7050024" y="4398264"/>
            <a:ext cx="4690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       一个遗产所见证的东西的影响范围越广，历史价值就越高。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3000">
        <p14:warp dir="in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 txBox="1"/>
          <p:nvPr/>
        </p:nvSpPr>
        <p:spPr>
          <a:xfrm>
            <a:off x="7024088" y="1184813"/>
            <a:ext cx="4597348" cy="150591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id-ID" sz="5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微软雅黑" panose="020B0503020204020204" pitchFamily="34" charset="-122"/>
              </a:rPr>
              <a:t>神庙</a:t>
            </a:r>
            <a:r>
              <a:rPr lang="en-US" altLang="zh-CN" sz="5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微软雅黑" panose="020B0503020204020204" pitchFamily="34" charset="-122"/>
              </a:rPr>
              <a:t>VS</a:t>
            </a:r>
            <a:r>
              <a:rPr lang="zh-CN" altLang="en-US" sz="5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微软雅黑" panose="020B0503020204020204" pitchFamily="34" charset="-122"/>
              </a:rPr>
              <a:t>公厕</a:t>
            </a:r>
          </a:p>
        </p:txBody>
      </p:sp>
      <p:pic>
        <p:nvPicPr>
          <p:cNvPr id="8" name="图片占位符 7" descr="遗产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503"/>
          <a:stretch/>
        </p:blipFill>
        <p:spPr>
          <a:xfrm>
            <a:off x="6467602" y="2532888"/>
            <a:ext cx="5724397" cy="394097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C4D55B1-79B5-4468-82A5-D5D6FC798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5299"/>
            <a:ext cx="5724398" cy="362838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FA0B76F-361E-4412-84C2-CE9D2F41F921}"/>
              </a:ext>
            </a:extLst>
          </p:cNvPr>
          <p:cNvSpPr txBox="1"/>
          <p:nvPr/>
        </p:nvSpPr>
        <p:spPr>
          <a:xfrm>
            <a:off x="384048" y="4849215"/>
            <a:ext cx="5184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       一个建筑或其部分反映的类型或做法如今越是稀缺、特有，存世量越少，其历史价值也越高。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3000">
        <p14:warp dir="in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遗产10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308991" y="822141"/>
            <a:ext cx="6410109" cy="29177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A7D7DB-81C6-48AC-A9D1-ABE1F1B83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371" y="3518685"/>
            <a:ext cx="3989849" cy="3257019"/>
          </a:xfrm>
          <a:prstGeom prst="rect">
            <a:avLst/>
          </a:prstGeom>
        </p:spPr>
      </p:pic>
      <p:sp>
        <p:nvSpPr>
          <p:cNvPr id="7" name="Subtitle 2"/>
          <p:cNvSpPr txBox="1"/>
          <p:nvPr/>
        </p:nvSpPr>
        <p:spPr>
          <a:xfrm>
            <a:off x="9037630" y="-52373"/>
            <a:ext cx="1742003" cy="6233375"/>
          </a:xfrm>
          <a:prstGeom prst="rect">
            <a:avLst/>
          </a:prstGeom>
        </p:spPr>
        <p:txBody>
          <a:bodyPr vert="vert27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d-ID" sz="13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微软雅黑" panose="020B0503020204020204" pitchFamily="34" charset="-122"/>
              </a:rPr>
              <a:t>SLIDE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7494155" y="3759723"/>
            <a:ext cx="4015535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微软雅黑" panose="020B0503020204020204" pitchFamily="34" charset="-122"/>
              </a:rPr>
              <a:t>     </a:t>
            </a:r>
            <a:r>
              <a:rPr lang="zh-CN" altLang="id-ID" sz="2400" dirty="0"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微软雅黑" panose="020B0503020204020204" pitchFamily="34" charset="-122"/>
              </a:rPr>
              <a:t>结论：艺术价值不仅在于审美感受，还在于人们对于特定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微软雅黑" panose="020B0503020204020204" pitchFamily="34" charset="-122"/>
              </a:rPr>
              <a:t>作者的特定作品的认同。</a:t>
            </a:r>
            <a:endParaRPr lang="zh-CN" altLang="id-ID" sz="2400" dirty="0"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9" name="Subtitle 2"/>
          <p:cNvSpPr txBox="1"/>
          <p:nvPr/>
        </p:nvSpPr>
        <p:spPr>
          <a:xfrm>
            <a:off x="8212030" y="878637"/>
            <a:ext cx="3254546" cy="175323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id-ID" sz="5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微软雅黑" panose="020B0503020204020204" pitchFamily="34" charset="-122"/>
              </a:rPr>
              <a:t>艺术价值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3000">
        <p14:warp dir="in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ubtitle 2"/>
          <p:cNvSpPr txBox="1"/>
          <p:nvPr/>
        </p:nvSpPr>
        <p:spPr>
          <a:xfrm>
            <a:off x="636808" y="-52373"/>
            <a:ext cx="1742003" cy="6233375"/>
          </a:xfrm>
          <a:prstGeom prst="rect">
            <a:avLst/>
          </a:prstGeom>
        </p:spPr>
        <p:txBody>
          <a:bodyPr vert="vert27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d-ID" sz="13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微软雅黑" panose="020B0503020204020204" pitchFamily="34" charset="-122"/>
              </a:rPr>
              <a:t>SLIDER</a:t>
            </a:r>
          </a:p>
        </p:txBody>
      </p:sp>
      <p:sp>
        <p:nvSpPr>
          <p:cNvPr id="42" name="Rectangle 41"/>
          <p:cNvSpPr/>
          <p:nvPr/>
        </p:nvSpPr>
        <p:spPr>
          <a:xfrm rot="20700000">
            <a:off x="6109582" y="970390"/>
            <a:ext cx="5097513" cy="5097513"/>
          </a:xfrm>
          <a:prstGeom prst="rect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Subtitle 2"/>
          <p:cNvSpPr txBox="1"/>
          <p:nvPr/>
        </p:nvSpPr>
        <p:spPr>
          <a:xfrm>
            <a:off x="1090496" y="742269"/>
            <a:ext cx="4597348" cy="150591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id-ID" sz="5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微软雅黑" panose="020B0503020204020204" pitchFamily="34" charset="-122"/>
              </a:rPr>
              <a:t>科学价值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587521-2C82-49E7-9D04-18A3D10EE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01" b="5007"/>
          <a:stretch/>
        </p:blipFill>
        <p:spPr>
          <a:xfrm>
            <a:off x="5367804" y="1346023"/>
            <a:ext cx="6622699" cy="43088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D546B02-080E-4ECF-AF71-62BA6D0552FA}"/>
              </a:ext>
            </a:extLst>
          </p:cNvPr>
          <p:cNvSpPr txBox="1"/>
          <p:nvPr/>
        </p:nvSpPr>
        <p:spPr>
          <a:xfrm>
            <a:off x="412085" y="2238587"/>
            <a:ext cx="4526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       元阳梯田位于云南省元阳县的哀牢山南部，是哈尼族人世世代代留下的杰作。元阳县境内全是崇山峻岭，所有的梯田都修筑在山坡上，梯田坡度在</a:t>
            </a:r>
            <a:r>
              <a:rPr lang="en-US" altLang="zh-CN" sz="2400" dirty="0"/>
              <a:t>15</a:t>
            </a:r>
            <a:r>
              <a:rPr lang="zh-CN" altLang="en-US" sz="2400" dirty="0"/>
              <a:t>度至</a:t>
            </a:r>
            <a:r>
              <a:rPr lang="en-US" altLang="zh-CN" sz="2400" dirty="0"/>
              <a:t>75</a:t>
            </a:r>
            <a:r>
              <a:rPr lang="zh-CN" altLang="en-US" sz="2400" dirty="0"/>
              <a:t>度之间。</a:t>
            </a:r>
            <a:r>
              <a:rPr lang="en-US" altLang="zh-CN" sz="2400" dirty="0"/>
              <a:t>2013</a:t>
            </a:r>
            <a:r>
              <a:rPr lang="zh-CN" altLang="en-US" sz="2400" dirty="0"/>
              <a:t>年（癸巳年）</a:t>
            </a:r>
            <a:r>
              <a:rPr lang="en-US" altLang="zh-CN" sz="2400" dirty="0"/>
              <a:t>6</a:t>
            </a:r>
            <a:r>
              <a:rPr lang="zh-CN" altLang="en-US" sz="2400" dirty="0"/>
              <a:t>月</a:t>
            </a:r>
            <a:r>
              <a:rPr lang="en-US" altLang="zh-CN" sz="2400" dirty="0"/>
              <a:t>22</a:t>
            </a:r>
            <a:r>
              <a:rPr lang="zh-CN" altLang="en-US" sz="2400" dirty="0"/>
              <a:t>日在第</a:t>
            </a:r>
            <a:r>
              <a:rPr lang="en-US" altLang="zh-CN" sz="2400" dirty="0"/>
              <a:t>37</a:t>
            </a:r>
            <a:r>
              <a:rPr lang="zh-CN" altLang="en-US" sz="2400" dirty="0"/>
              <a:t>届世界遗产大会上哈尼梯田被成功列入世界遗产名录，成为中国第</a:t>
            </a:r>
            <a:r>
              <a:rPr lang="en-US" altLang="zh-CN" sz="2400" dirty="0"/>
              <a:t>45</a:t>
            </a:r>
            <a:r>
              <a:rPr lang="zh-CN" altLang="en-US" sz="2400" dirty="0"/>
              <a:t>处世界遗产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3000">
        <p14:warp dir="in"/>
      </p:transition>
    </mc:Choice>
    <mc:Fallback xmlns="">
      <p:transition spd="slow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/>
          <p:cNvSpPr/>
          <p:nvPr/>
        </p:nvSpPr>
        <p:spPr>
          <a:xfrm rot="10800000">
            <a:off x="-187083" y="325801"/>
            <a:ext cx="11408230" cy="5158059"/>
          </a:xfrm>
          <a:prstGeom prst="rtTriangle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Right Triangle 7"/>
          <p:cNvSpPr/>
          <p:nvPr/>
        </p:nvSpPr>
        <p:spPr>
          <a:xfrm rot="16200000">
            <a:off x="10784459" y="4452970"/>
            <a:ext cx="1366658" cy="1366658"/>
          </a:xfrm>
          <a:prstGeom prst="rtTriangle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Right Triangle 8"/>
          <p:cNvSpPr/>
          <p:nvPr/>
        </p:nvSpPr>
        <p:spPr>
          <a:xfrm rot="5400000">
            <a:off x="5059832" y="1378732"/>
            <a:ext cx="1366658" cy="1366658"/>
          </a:xfrm>
          <a:prstGeom prst="rtTriangle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032827" y="2763814"/>
            <a:ext cx="1620658" cy="1793195"/>
            <a:chOff x="9032827" y="2763814"/>
            <a:chExt cx="1620658" cy="1793195"/>
          </a:xfrm>
        </p:grpSpPr>
        <p:sp>
          <p:nvSpPr>
            <p:cNvPr id="10" name="Right Triangle 9"/>
            <p:cNvSpPr/>
            <p:nvPr/>
          </p:nvSpPr>
          <p:spPr>
            <a:xfrm rot="5400000">
              <a:off x="9286827" y="2763814"/>
              <a:ext cx="1366658" cy="1366658"/>
            </a:xfrm>
            <a:prstGeom prst="rtTriangle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Right Triangle 10"/>
            <p:cNvSpPr/>
            <p:nvPr/>
          </p:nvSpPr>
          <p:spPr>
            <a:xfrm rot="16200000">
              <a:off x="9032827" y="3190351"/>
              <a:ext cx="1366658" cy="1366658"/>
            </a:xfrm>
            <a:prstGeom prst="rtTriangle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4" name="Subtitle 2"/>
          <p:cNvSpPr txBox="1"/>
          <p:nvPr/>
        </p:nvSpPr>
        <p:spPr>
          <a:xfrm>
            <a:off x="0" y="762198"/>
            <a:ext cx="4023360" cy="150591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sz="5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微软雅黑" panose="020B0503020204020204" pitchFamily="34" charset="-122"/>
              </a:rPr>
              <a:t>文化价值</a:t>
            </a:r>
          </a:p>
        </p:txBody>
      </p:sp>
      <p:pic>
        <p:nvPicPr>
          <p:cNvPr id="3" name="图片占位符 2" descr="遗产12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5380990" y="1714500"/>
            <a:ext cx="6464935" cy="37693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40EC7E4-6D7B-4BFD-A715-682E9D496902}"/>
              </a:ext>
            </a:extLst>
          </p:cNvPr>
          <p:cNvSpPr txBox="1"/>
          <p:nvPr/>
        </p:nvSpPr>
        <p:spPr>
          <a:xfrm>
            <a:off x="658368" y="1938528"/>
            <a:ext cx="37766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伊势神宫式年造替制度，内宫、外宫都保有两块相同大小的社殿用地，每隔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20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年依古法在另一块用地重建社殿并迁祭，称为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"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式年迁宫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"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。式年迁宫始于持统天皇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(690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，平成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25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(2013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举行了第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62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回式年迁宫。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 txBox="1"/>
          <p:nvPr/>
        </p:nvSpPr>
        <p:spPr>
          <a:xfrm>
            <a:off x="10072626" y="316281"/>
            <a:ext cx="1742003" cy="6233375"/>
          </a:xfrm>
          <a:prstGeom prst="rect">
            <a:avLst/>
          </a:prstGeom>
        </p:spPr>
        <p:txBody>
          <a:bodyPr vert="vert27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d-ID" sz="13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微软雅黑" panose="020B0503020204020204" pitchFamily="34" charset="-122"/>
              </a:rPr>
              <a:t>SLIDER</a:t>
            </a:r>
          </a:p>
        </p:txBody>
      </p:sp>
      <p:sp>
        <p:nvSpPr>
          <p:cNvPr id="11" name="Subtitle 2"/>
          <p:cNvSpPr txBox="1"/>
          <p:nvPr/>
        </p:nvSpPr>
        <p:spPr>
          <a:xfrm>
            <a:off x="7384340" y="655191"/>
            <a:ext cx="4597348" cy="150591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id-ID" sz="5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微软雅黑" panose="020B0503020204020204" pitchFamily="34" charset="-122"/>
              </a:rPr>
              <a:t>社会价值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9C9431-DFE3-4621-9DA8-8FCA35EEB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" y="62423"/>
            <a:ext cx="6473952" cy="35994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02213D-6783-4278-858C-ABD4AA285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256" y="3100250"/>
            <a:ext cx="5314188" cy="354279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2CB490B-5E4B-4278-A73D-5F581CA9E353}"/>
              </a:ext>
            </a:extLst>
          </p:cNvPr>
          <p:cNvSpPr txBox="1"/>
          <p:nvPr/>
        </p:nvSpPr>
        <p:spPr>
          <a:xfrm>
            <a:off x="640080" y="4270248"/>
            <a:ext cx="51114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sz="4000" dirty="0">
                <a:solidFill>
                  <a:schemeClr val="accent6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集体认同感</a:t>
            </a:r>
            <a:endParaRPr lang="en-US" altLang="zh-CN" sz="4000" dirty="0">
              <a:solidFill>
                <a:schemeClr val="accent6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dirty="0">
              <a:solidFill>
                <a:schemeClr val="accent6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solidFill>
                  <a:schemeClr val="accent6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个人自明性</a:t>
            </a:r>
          </a:p>
        </p:txBody>
      </p:sp>
    </p:spTree>
  </p:cSld>
  <p:clrMapOvr>
    <a:masterClrMapping/>
  </p:clrMapOvr>
  <p:transition spd="slow" advTm="3000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Presentatio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7152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蓝色主题">
      <a:dk1>
        <a:sysClr val="windowText" lastClr="000000"/>
      </a:dk1>
      <a:lt1>
        <a:sysClr val="window" lastClr="FFFFFF"/>
      </a:lt1>
      <a:dk2>
        <a:srgbClr val="595959"/>
      </a:dk2>
      <a:lt2>
        <a:srgbClr val="E7E6E6"/>
      </a:lt2>
      <a:accent1>
        <a:srgbClr val="53B5E6"/>
      </a:accent1>
      <a:accent2>
        <a:srgbClr val="2A68CA"/>
      </a:accent2>
      <a:accent3>
        <a:srgbClr val="3597DA"/>
      </a:accent3>
      <a:accent4>
        <a:srgbClr val="072AA0"/>
      </a:accent4>
      <a:accent5>
        <a:srgbClr val="4472C4"/>
      </a:accent5>
      <a:accent6>
        <a:srgbClr val="A0DDF2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1"/>
        </a:solidFill>
        <a:ln w="63500" cap="flat">
          <a:noFill/>
          <a:prstDash val="solid"/>
          <a:miter lim="800000"/>
        </a:ln>
      </a:spPr>
      <a:bodyPr vert="horz" wrap="square" lIns="91440" tIns="45720" rIns="91440" bIns="45720" numCol="1" anchor="t" anchorCtr="0" compatLnSpc="1"/>
      <a:lstStyle>
        <a:defPPr algn="ctr">
          <a:defRPr/>
        </a:defPPr>
      </a:lst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424</Words>
  <Application>Microsoft Office PowerPoint</Application>
  <PresentationFormat>宽屏</PresentationFormat>
  <Paragraphs>52</Paragraphs>
  <Slides>12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Arial</vt:lpstr>
      <vt:lpstr>楷体</vt:lpstr>
      <vt:lpstr>华文隶书</vt:lpstr>
      <vt:lpstr>微软雅黑</vt:lpstr>
      <vt:lpstr>Open Sans</vt:lpstr>
      <vt:lpstr>Calibri Light</vt:lpstr>
      <vt:lpstr>Calibri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ace</dc:creator>
  <cp:lastModifiedBy>唐 思涵</cp:lastModifiedBy>
  <cp:revision>110</cp:revision>
  <dcterms:created xsi:type="dcterms:W3CDTF">2016-09-11T09:18:00Z</dcterms:created>
  <dcterms:modified xsi:type="dcterms:W3CDTF">2020-09-30T10:07:29Z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